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83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EBCACA"/>
          </a:solidFill>
        </a:fill>
      </a:tcStyle>
    </a:wholeTbl>
    <a:band2H>
      <a:tcTxStyle/>
      <a:tcStyle>
        <a:tcBdr/>
        <a:fill>
          <a:solidFill>
            <a:srgbClr val="F5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381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381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FBDFCA"/>
          </a:solidFill>
        </a:fill>
      </a:tcStyle>
    </a:wholeTbl>
    <a:band2H>
      <a:tcTxStyle/>
      <a:tcStyle>
        <a:tcBdr/>
        <a:fill>
          <a:solidFill>
            <a:srgbClr val="FDF0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381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381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381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381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1D1D1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1D1D1A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381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1D1D1A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381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1D1D1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1D1D1A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solidFill>
            <a:srgbClr val="1D1D1A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127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1D1D1A"/>
              </a:solidFill>
              <a:prstDash val="solid"/>
              <a:round/>
            </a:ln>
          </a:left>
          <a:right>
            <a:ln w="12700" cap="flat">
              <a:solidFill>
                <a:srgbClr val="1D1D1A"/>
              </a:solidFill>
              <a:prstDash val="solid"/>
              <a:round/>
            </a:ln>
          </a:right>
          <a:top>
            <a:ln w="127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solidFill>
                <a:srgbClr val="1D1D1A"/>
              </a:solidFill>
              <a:prstDash val="solid"/>
              <a:round/>
            </a:ln>
          </a:insideH>
          <a:insideV>
            <a:ln w="12700" cap="flat">
              <a:solidFill>
                <a:srgbClr val="1D1D1A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68" autoAdjust="0"/>
  </p:normalViewPr>
  <p:slideViewPr>
    <p:cSldViewPr snapToGrid="0">
      <p:cViewPr varScale="1">
        <p:scale>
          <a:sx n="102" d="100"/>
          <a:sy n="102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48453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2"/>
          <p:cNvSpPr txBox="1"/>
          <p:nvPr/>
        </p:nvSpPr>
        <p:spPr>
          <a:xfrm>
            <a:off x="1095466" y="6356939"/>
            <a:ext cx="146346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2" name="组合 24"/>
          <p:cNvGrpSpPr/>
          <p:nvPr/>
        </p:nvGrpSpPr>
        <p:grpSpPr>
          <a:xfrm>
            <a:off x="12216278" y="2931937"/>
            <a:ext cx="1982917" cy="3934682"/>
            <a:chOff x="0" y="0"/>
            <a:chExt cx="1982916" cy="3934681"/>
          </a:xfrm>
        </p:grpSpPr>
        <p:grpSp>
          <p:nvGrpSpPr>
            <p:cNvPr id="227" name="组合 25"/>
            <p:cNvGrpSpPr/>
            <p:nvPr/>
          </p:nvGrpSpPr>
          <p:grpSpPr>
            <a:xfrm>
              <a:off x="99356" y="0"/>
              <a:ext cx="1883561" cy="591914"/>
              <a:chOff x="0" y="0"/>
              <a:chExt cx="1883559" cy="591913"/>
            </a:xfrm>
          </p:grpSpPr>
          <p:grpSp>
            <p:nvGrpSpPr>
              <p:cNvPr id="222" name="矩形 5"/>
              <p:cNvGrpSpPr/>
              <p:nvPr/>
            </p:nvGrpSpPr>
            <p:grpSpPr>
              <a:xfrm>
                <a:off x="0" y="165958"/>
                <a:ext cx="911020" cy="425956"/>
                <a:chOff x="0" y="0"/>
                <a:chExt cx="911019" cy="425955"/>
              </a:xfrm>
            </p:grpSpPr>
            <p:sp>
              <p:nvSpPr>
                <p:cNvPr id="220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21" name="PANTONE 186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225" name="矩形 9"/>
              <p:cNvGrpSpPr/>
              <p:nvPr/>
            </p:nvGrpSpPr>
            <p:grpSpPr>
              <a:xfrm>
                <a:off x="972540" y="165958"/>
                <a:ext cx="911020" cy="425956"/>
                <a:chOff x="0" y="0"/>
                <a:chExt cx="911019" cy="425955"/>
              </a:xfrm>
            </p:grpSpPr>
            <p:sp>
              <p:nvSpPr>
                <p:cNvPr id="223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24" name="PANTONE 185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226" name="文本框 31"/>
              <p:cNvSpPr txBox="1"/>
              <p:nvPr/>
            </p:nvSpPr>
            <p:spPr>
              <a:xfrm>
                <a:off x="6773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271" name="组合 26"/>
            <p:cNvGrpSpPr/>
            <p:nvPr/>
          </p:nvGrpSpPr>
          <p:grpSpPr>
            <a:xfrm>
              <a:off x="0" y="653068"/>
              <a:ext cx="1982912" cy="3281614"/>
              <a:chOff x="0" y="0"/>
              <a:chExt cx="1982912" cy="3281612"/>
            </a:xfrm>
          </p:grpSpPr>
          <p:grpSp>
            <p:nvGrpSpPr>
              <p:cNvPr id="230" name="矩形 12"/>
              <p:cNvGrpSpPr/>
              <p:nvPr/>
            </p:nvGrpSpPr>
            <p:grpSpPr>
              <a:xfrm>
                <a:off x="99361" y="648902"/>
                <a:ext cx="885203" cy="395398"/>
                <a:chOff x="0" y="0"/>
                <a:chExt cx="885201" cy="395397"/>
              </a:xfrm>
            </p:grpSpPr>
            <p:sp>
              <p:nvSpPr>
                <p:cNvPr id="22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29" name="RGB 234/90/79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234/90/79</a:t>
                  </a:r>
                </a:p>
              </p:txBody>
            </p:sp>
          </p:grpSp>
          <p:grpSp>
            <p:nvGrpSpPr>
              <p:cNvPr id="233" name="矩形 13"/>
              <p:cNvGrpSpPr/>
              <p:nvPr/>
            </p:nvGrpSpPr>
            <p:grpSpPr>
              <a:xfrm>
                <a:off x="99361" y="198822"/>
                <a:ext cx="885203" cy="395398"/>
                <a:chOff x="0" y="0"/>
                <a:chExt cx="885201" cy="395397"/>
              </a:xfrm>
            </p:grpSpPr>
            <p:sp>
              <p:nvSpPr>
                <p:cNvPr id="231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2" name="RGB 120/0/15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120/0/15</a:t>
                  </a:r>
                </a:p>
              </p:txBody>
            </p:sp>
          </p:grpSp>
          <p:sp>
            <p:nvSpPr>
              <p:cNvPr id="234" name="文本框 15"/>
              <p:cNvSpPr txBox="1"/>
              <p:nvPr/>
            </p:nvSpPr>
            <p:spPr>
              <a:xfrm>
                <a:off x="0" y="0"/>
                <a:ext cx="56938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237" name="矩形 16"/>
              <p:cNvGrpSpPr/>
              <p:nvPr/>
            </p:nvGrpSpPr>
            <p:grpSpPr>
              <a:xfrm>
                <a:off x="99361" y="1546931"/>
                <a:ext cx="885203" cy="395398"/>
                <a:chOff x="0" y="0"/>
                <a:chExt cx="885201" cy="395397"/>
              </a:xfrm>
            </p:grpSpPr>
            <p:sp>
              <p:nvSpPr>
                <p:cNvPr id="235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6" name="RGB 248/181/6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248/181/60</a:t>
                  </a:r>
                </a:p>
              </p:txBody>
            </p:sp>
          </p:grpSp>
          <p:grpSp>
            <p:nvGrpSpPr>
              <p:cNvPr id="240" name="矩形 17"/>
              <p:cNvGrpSpPr/>
              <p:nvPr/>
            </p:nvGrpSpPr>
            <p:grpSpPr>
              <a:xfrm>
                <a:off x="99361" y="1104664"/>
                <a:ext cx="885203" cy="395398"/>
                <a:chOff x="0" y="0"/>
                <a:chExt cx="885201" cy="395397"/>
              </a:xfrm>
            </p:grpSpPr>
            <p:sp>
              <p:nvSpPr>
                <p:cNvPr id="23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9" name="RGB 235/92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235/92/1</a:t>
                  </a:r>
                </a:p>
              </p:txBody>
            </p:sp>
          </p:grpSp>
          <p:grpSp>
            <p:nvGrpSpPr>
              <p:cNvPr id="243" name="矩形 18"/>
              <p:cNvGrpSpPr/>
              <p:nvPr/>
            </p:nvGrpSpPr>
            <p:grpSpPr>
              <a:xfrm>
                <a:off x="99357" y="2438702"/>
                <a:ext cx="911021" cy="395398"/>
                <a:chOff x="0" y="0"/>
                <a:chExt cx="911019" cy="395397"/>
              </a:xfrm>
            </p:grpSpPr>
            <p:sp>
              <p:nvSpPr>
                <p:cNvPr id="241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2" name="RGB 137/137/13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137/137/137</a:t>
                  </a:r>
                </a:p>
              </p:txBody>
            </p:sp>
          </p:grpSp>
          <p:grpSp>
            <p:nvGrpSpPr>
              <p:cNvPr id="246" name="矩形 19"/>
              <p:cNvGrpSpPr/>
              <p:nvPr/>
            </p:nvGrpSpPr>
            <p:grpSpPr>
              <a:xfrm>
                <a:off x="99357" y="1996436"/>
                <a:ext cx="911021" cy="395398"/>
                <a:chOff x="0" y="0"/>
                <a:chExt cx="911019" cy="395397"/>
              </a:xfrm>
            </p:grpSpPr>
            <p:sp>
              <p:nvSpPr>
                <p:cNvPr id="244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RGB 35/24/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35/24/21</a:t>
                  </a:r>
                </a:p>
              </p:txBody>
            </p:sp>
          </p:grpSp>
          <p:grpSp>
            <p:nvGrpSpPr>
              <p:cNvPr id="249" name="矩形 22"/>
              <p:cNvGrpSpPr/>
              <p:nvPr/>
            </p:nvGrpSpPr>
            <p:grpSpPr>
              <a:xfrm>
                <a:off x="99357" y="2886215"/>
                <a:ext cx="911021" cy="395398"/>
                <a:chOff x="0" y="0"/>
                <a:chExt cx="911019" cy="395397"/>
              </a:xfrm>
            </p:grpSpPr>
            <p:sp>
              <p:nvSpPr>
                <p:cNvPr id="247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248" name="RGB 221/221/2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221/221/221</a:t>
                  </a:r>
                </a:p>
              </p:txBody>
            </p:sp>
          </p:grpSp>
          <p:grpSp>
            <p:nvGrpSpPr>
              <p:cNvPr id="252" name="矩形 12"/>
              <p:cNvGrpSpPr/>
              <p:nvPr/>
            </p:nvGrpSpPr>
            <p:grpSpPr>
              <a:xfrm>
                <a:off x="1071896" y="648902"/>
                <a:ext cx="885202" cy="395398"/>
                <a:chOff x="0" y="0"/>
                <a:chExt cx="885201" cy="395397"/>
              </a:xfrm>
            </p:grpSpPr>
            <p:sp>
              <p:nvSpPr>
                <p:cNvPr id="250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51" name="RGB 233/140/128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233/140/128</a:t>
                  </a:r>
                </a:p>
              </p:txBody>
            </p:sp>
          </p:grpSp>
          <p:grpSp>
            <p:nvGrpSpPr>
              <p:cNvPr id="255" name="矩形 13"/>
              <p:cNvGrpSpPr/>
              <p:nvPr/>
            </p:nvGrpSpPr>
            <p:grpSpPr>
              <a:xfrm>
                <a:off x="1071896" y="198822"/>
                <a:ext cx="885202" cy="395398"/>
                <a:chOff x="0" y="0"/>
                <a:chExt cx="885201" cy="395397"/>
              </a:xfrm>
            </p:grpSpPr>
            <p:sp>
              <p:nvSpPr>
                <p:cNvPr id="25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54" name="RGB 159/0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159/0/1</a:t>
                  </a:r>
                </a:p>
              </p:txBody>
            </p:sp>
          </p:grpSp>
          <p:grpSp>
            <p:nvGrpSpPr>
              <p:cNvPr id="258" name="矩形 16"/>
              <p:cNvGrpSpPr/>
              <p:nvPr/>
            </p:nvGrpSpPr>
            <p:grpSpPr>
              <a:xfrm>
                <a:off x="1071896" y="1546931"/>
                <a:ext cx="885202" cy="395398"/>
                <a:chOff x="0" y="0"/>
                <a:chExt cx="885201" cy="395397"/>
              </a:xfrm>
            </p:grpSpPr>
            <p:sp>
              <p:nvSpPr>
                <p:cNvPr id="256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257" name="RGB 245/220/87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245/220/87</a:t>
                  </a:r>
                </a:p>
              </p:txBody>
            </p:sp>
          </p:grpSp>
          <p:grpSp>
            <p:nvGrpSpPr>
              <p:cNvPr id="261" name="矩形 17"/>
              <p:cNvGrpSpPr/>
              <p:nvPr/>
            </p:nvGrpSpPr>
            <p:grpSpPr>
              <a:xfrm>
                <a:off x="1071896" y="1104664"/>
                <a:ext cx="885202" cy="395398"/>
                <a:chOff x="0" y="0"/>
                <a:chExt cx="885201" cy="395397"/>
              </a:xfrm>
            </p:grpSpPr>
            <p:sp>
              <p:nvSpPr>
                <p:cNvPr id="259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0" name="RGB 240/133/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240/133/0</a:t>
                  </a:r>
                </a:p>
              </p:txBody>
            </p:sp>
          </p:grpSp>
          <p:grpSp>
            <p:nvGrpSpPr>
              <p:cNvPr id="264" name="矩形 18"/>
              <p:cNvGrpSpPr/>
              <p:nvPr/>
            </p:nvGrpSpPr>
            <p:grpSpPr>
              <a:xfrm>
                <a:off x="1071893" y="2438702"/>
                <a:ext cx="911020" cy="395398"/>
                <a:chOff x="0" y="0"/>
                <a:chExt cx="911019" cy="395397"/>
              </a:xfrm>
            </p:grpSpPr>
            <p:sp>
              <p:nvSpPr>
                <p:cNvPr id="262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3" name="RGB 181/181/18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181/181/181</a:t>
                  </a:r>
                </a:p>
              </p:txBody>
            </p:sp>
          </p:grpSp>
          <p:grpSp>
            <p:nvGrpSpPr>
              <p:cNvPr id="267" name="矩形 19"/>
              <p:cNvGrpSpPr/>
              <p:nvPr/>
            </p:nvGrpSpPr>
            <p:grpSpPr>
              <a:xfrm>
                <a:off x="1071893" y="1996436"/>
                <a:ext cx="911020" cy="395398"/>
                <a:chOff x="0" y="0"/>
                <a:chExt cx="911019" cy="395397"/>
              </a:xfrm>
            </p:grpSpPr>
            <p:sp>
              <p:nvSpPr>
                <p:cNvPr id="265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6" name="RGB 89/87/8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89/87/87</a:t>
                  </a:r>
                </a:p>
              </p:txBody>
            </p:sp>
          </p:grpSp>
          <p:grpSp>
            <p:nvGrpSpPr>
              <p:cNvPr id="270" name="矩形 22"/>
              <p:cNvGrpSpPr/>
              <p:nvPr/>
            </p:nvGrpSpPr>
            <p:grpSpPr>
              <a:xfrm>
                <a:off x="1071893" y="2886215"/>
                <a:ext cx="911020" cy="395398"/>
                <a:chOff x="0" y="0"/>
                <a:chExt cx="911019" cy="395397"/>
              </a:xfrm>
            </p:grpSpPr>
            <p:sp>
              <p:nvSpPr>
                <p:cNvPr id="268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269" name="RGB 255/255/255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273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6" cy="27754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6907" y="1508874"/>
            <a:ext cx="10732907" cy="896578"/>
          </a:xfrm>
          <a:prstGeom prst="rect">
            <a:avLst/>
          </a:prstGeom>
        </p:spPr>
        <p:txBody>
          <a:bodyPr>
            <a:normAutofit/>
          </a:bodyPr>
          <a:lstStyle>
            <a:lvl1pPr indent="12370" defTabSz="1187798">
              <a:tabLst>
                <a:tab pos="1206500" algn="r"/>
              </a:tabLst>
              <a:defRPr sz="1200">
                <a:solidFill>
                  <a:srgbClr val="575756"/>
                </a:solidFill>
              </a:defRPr>
            </a:lvl1pPr>
            <a:lvl2pPr marL="525691" indent="-171108" defTabSz="1187798">
              <a:buSzPct val="100000"/>
              <a:buChar char="•"/>
              <a:tabLst>
                <a:tab pos="1206500" algn="r"/>
              </a:tabLst>
              <a:defRPr sz="1200">
                <a:solidFill>
                  <a:srgbClr val="575756"/>
                </a:solidFill>
              </a:defRPr>
            </a:lvl2pPr>
            <a:lvl3pPr marL="525691" indent="-171108" defTabSz="1187798">
              <a:buSzPct val="100000"/>
              <a:buChar char="•"/>
              <a:tabLst>
                <a:tab pos="1206500" algn="r"/>
              </a:tabLst>
              <a:defRPr sz="1200">
                <a:solidFill>
                  <a:srgbClr val="575756"/>
                </a:solidFill>
              </a:defRPr>
            </a:lvl3pPr>
            <a:lvl4pPr marL="525691" indent="-171108" defTabSz="1187798">
              <a:buSzPct val="100000"/>
              <a:buChar char="•"/>
              <a:tabLst>
                <a:tab pos="1206500" algn="r"/>
              </a:tabLst>
              <a:defRPr sz="1200">
                <a:solidFill>
                  <a:srgbClr val="575756"/>
                </a:solidFill>
              </a:defRPr>
            </a:lvl4pPr>
            <a:lvl5pPr marL="525691" indent="-171108" defTabSz="1187798">
              <a:buSzPct val="100000"/>
              <a:buChar char="•"/>
              <a:tabLst>
                <a:tab pos="1206500" algn="r"/>
              </a:tabLst>
              <a:defRPr sz="1200">
                <a:solidFill>
                  <a:srgbClr val="57575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2"/>
          <p:cNvSpPr txBox="1"/>
          <p:nvPr/>
        </p:nvSpPr>
        <p:spPr>
          <a:xfrm>
            <a:off x="1095466" y="6356939"/>
            <a:ext cx="146346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35" name="组合 24"/>
          <p:cNvGrpSpPr/>
          <p:nvPr/>
        </p:nvGrpSpPr>
        <p:grpSpPr>
          <a:xfrm>
            <a:off x="12216278" y="2931937"/>
            <a:ext cx="1982917" cy="3934682"/>
            <a:chOff x="0" y="0"/>
            <a:chExt cx="1982916" cy="3934681"/>
          </a:xfrm>
        </p:grpSpPr>
        <p:grpSp>
          <p:nvGrpSpPr>
            <p:cNvPr id="290" name="组合 25"/>
            <p:cNvGrpSpPr/>
            <p:nvPr/>
          </p:nvGrpSpPr>
          <p:grpSpPr>
            <a:xfrm>
              <a:off x="99356" y="0"/>
              <a:ext cx="1883561" cy="591914"/>
              <a:chOff x="0" y="0"/>
              <a:chExt cx="1883559" cy="591913"/>
            </a:xfrm>
          </p:grpSpPr>
          <p:grpSp>
            <p:nvGrpSpPr>
              <p:cNvPr id="285" name="矩形 5"/>
              <p:cNvGrpSpPr/>
              <p:nvPr/>
            </p:nvGrpSpPr>
            <p:grpSpPr>
              <a:xfrm>
                <a:off x="0" y="165958"/>
                <a:ext cx="911020" cy="425956"/>
                <a:chOff x="0" y="0"/>
                <a:chExt cx="911019" cy="425955"/>
              </a:xfrm>
            </p:grpSpPr>
            <p:sp>
              <p:nvSpPr>
                <p:cNvPr id="283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84" name="PANTONE 186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288" name="矩形 9"/>
              <p:cNvGrpSpPr/>
              <p:nvPr/>
            </p:nvGrpSpPr>
            <p:grpSpPr>
              <a:xfrm>
                <a:off x="972540" y="165958"/>
                <a:ext cx="911020" cy="425956"/>
                <a:chOff x="0" y="0"/>
                <a:chExt cx="911019" cy="425955"/>
              </a:xfrm>
            </p:grpSpPr>
            <p:sp>
              <p:nvSpPr>
                <p:cNvPr id="286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87" name="PANTONE 185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289" name="文本框 31"/>
              <p:cNvSpPr txBox="1"/>
              <p:nvPr/>
            </p:nvSpPr>
            <p:spPr>
              <a:xfrm>
                <a:off x="6773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334" name="组合 26"/>
            <p:cNvGrpSpPr/>
            <p:nvPr/>
          </p:nvGrpSpPr>
          <p:grpSpPr>
            <a:xfrm>
              <a:off x="0" y="653068"/>
              <a:ext cx="1982912" cy="3281614"/>
              <a:chOff x="0" y="0"/>
              <a:chExt cx="1982912" cy="3281612"/>
            </a:xfrm>
          </p:grpSpPr>
          <p:grpSp>
            <p:nvGrpSpPr>
              <p:cNvPr id="293" name="矩形 12"/>
              <p:cNvGrpSpPr/>
              <p:nvPr/>
            </p:nvGrpSpPr>
            <p:grpSpPr>
              <a:xfrm>
                <a:off x="99361" y="648902"/>
                <a:ext cx="885203" cy="395398"/>
                <a:chOff x="0" y="0"/>
                <a:chExt cx="885201" cy="395397"/>
              </a:xfrm>
            </p:grpSpPr>
            <p:sp>
              <p:nvSpPr>
                <p:cNvPr id="291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2" name="RGB 234/90/79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234/90/79</a:t>
                  </a:r>
                </a:p>
              </p:txBody>
            </p:sp>
          </p:grpSp>
          <p:grpSp>
            <p:nvGrpSpPr>
              <p:cNvPr id="296" name="矩形 13"/>
              <p:cNvGrpSpPr/>
              <p:nvPr/>
            </p:nvGrpSpPr>
            <p:grpSpPr>
              <a:xfrm>
                <a:off x="99361" y="198822"/>
                <a:ext cx="885203" cy="395398"/>
                <a:chOff x="0" y="0"/>
                <a:chExt cx="885201" cy="395397"/>
              </a:xfrm>
            </p:grpSpPr>
            <p:sp>
              <p:nvSpPr>
                <p:cNvPr id="294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5" name="RGB 120/0/15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120/0/15</a:t>
                  </a:r>
                </a:p>
              </p:txBody>
            </p:sp>
          </p:grpSp>
          <p:sp>
            <p:nvSpPr>
              <p:cNvPr id="297" name="文本框 15"/>
              <p:cNvSpPr txBox="1"/>
              <p:nvPr/>
            </p:nvSpPr>
            <p:spPr>
              <a:xfrm>
                <a:off x="0" y="0"/>
                <a:ext cx="56938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300" name="矩形 16"/>
              <p:cNvGrpSpPr/>
              <p:nvPr/>
            </p:nvGrpSpPr>
            <p:grpSpPr>
              <a:xfrm>
                <a:off x="99361" y="1546931"/>
                <a:ext cx="885203" cy="395398"/>
                <a:chOff x="0" y="0"/>
                <a:chExt cx="885201" cy="395397"/>
              </a:xfrm>
            </p:grpSpPr>
            <p:sp>
              <p:nvSpPr>
                <p:cNvPr id="29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9" name="RGB 248/181/6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248/181/60</a:t>
                  </a:r>
                </a:p>
              </p:txBody>
            </p:sp>
          </p:grpSp>
          <p:grpSp>
            <p:nvGrpSpPr>
              <p:cNvPr id="303" name="矩形 17"/>
              <p:cNvGrpSpPr/>
              <p:nvPr/>
            </p:nvGrpSpPr>
            <p:grpSpPr>
              <a:xfrm>
                <a:off x="99361" y="1104664"/>
                <a:ext cx="885203" cy="395398"/>
                <a:chOff x="0" y="0"/>
                <a:chExt cx="885201" cy="395397"/>
              </a:xfrm>
            </p:grpSpPr>
            <p:sp>
              <p:nvSpPr>
                <p:cNvPr id="301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2" name="RGB 235/92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235/92/1</a:t>
                  </a:r>
                </a:p>
              </p:txBody>
            </p:sp>
          </p:grpSp>
          <p:grpSp>
            <p:nvGrpSpPr>
              <p:cNvPr id="306" name="矩形 18"/>
              <p:cNvGrpSpPr/>
              <p:nvPr/>
            </p:nvGrpSpPr>
            <p:grpSpPr>
              <a:xfrm>
                <a:off x="99357" y="2438702"/>
                <a:ext cx="911021" cy="395398"/>
                <a:chOff x="0" y="0"/>
                <a:chExt cx="911019" cy="395397"/>
              </a:xfrm>
            </p:grpSpPr>
            <p:sp>
              <p:nvSpPr>
                <p:cNvPr id="304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5" name="RGB 137/137/13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137/137/137</a:t>
                  </a:r>
                </a:p>
              </p:txBody>
            </p:sp>
          </p:grpSp>
          <p:grpSp>
            <p:nvGrpSpPr>
              <p:cNvPr id="309" name="矩形 19"/>
              <p:cNvGrpSpPr/>
              <p:nvPr/>
            </p:nvGrpSpPr>
            <p:grpSpPr>
              <a:xfrm>
                <a:off x="99357" y="1996436"/>
                <a:ext cx="911021" cy="395398"/>
                <a:chOff x="0" y="0"/>
                <a:chExt cx="911019" cy="395397"/>
              </a:xfrm>
            </p:grpSpPr>
            <p:sp>
              <p:nvSpPr>
                <p:cNvPr id="307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8" name="RGB 35/24/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35/24/21</a:t>
                  </a:r>
                </a:p>
              </p:txBody>
            </p:sp>
          </p:grpSp>
          <p:grpSp>
            <p:nvGrpSpPr>
              <p:cNvPr id="312" name="矩形 22"/>
              <p:cNvGrpSpPr/>
              <p:nvPr/>
            </p:nvGrpSpPr>
            <p:grpSpPr>
              <a:xfrm>
                <a:off x="99357" y="2886215"/>
                <a:ext cx="911021" cy="395398"/>
                <a:chOff x="0" y="0"/>
                <a:chExt cx="911019" cy="395397"/>
              </a:xfrm>
            </p:grpSpPr>
            <p:sp>
              <p:nvSpPr>
                <p:cNvPr id="310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11" name="RGB 221/221/2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221/221/221</a:t>
                  </a:r>
                </a:p>
              </p:txBody>
            </p:sp>
          </p:grpSp>
          <p:grpSp>
            <p:nvGrpSpPr>
              <p:cNvPr id="315" name="矩形 12"/>
              <p:cNvGrpSpPr/>
              <p:nvPr/>
            </p:nvGrpSpPr>
            <p:grpSpPr>
              <a:xfrm>
                <a:off x="1071896" y="648902"/>
                <a:ext cx="885202" cy="395398"/>
                <a:chOff x="0" y="0"/>
                <a:chExt cx="885201" cy="395397"/>
              </a:xfrm>
            </p:grpSpPr>
            <p:sp>
              <p:nvSpPr>
                <p:cNvPr id="31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14" name="RGB 233/140/128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233/140/128</a:t>
                  </a:r>
                </a:p>
              </p:txBody>
            </p:sp>
          </p:grpSp>
          <p:grpSp>
            <p:nvGrpSpPr>
              <p:cNvPr id="318" name="矩形 13"/>
              <p:cNvGrpSpPr/>
              <p:nvPr/>
            </p:nvGrpSpPr>
            <p:grpSpPr>
              <a:xfrm>
                <a:off x="1071896" y="198822"/>
                <a:ext cx="885202" cy="395398"/>
                <a:chOff x="0" y="0"/>
                <a:chExt cx="885201" cy="395397"/>
              </a:xfrm>
            </p:grpSpPr>
            <p:sp>
              <p:nvSpPr>
                <p:cNvPr id="316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17" name="RGB 159/0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159/0/1</a:t>
                  </a:r>
                </a:p>
              </p:txBody>
            </p:sp>
          </p:grpSp>
          <p:grpSp>
            <p:nvGrpSpPr>
              <p:cNvPr id="321" name="矩形 16"/>
              <p:cNvGrpSpPr/>
              <p:nvPr/>
            </p:nvGrpSpPr>
            <p:grpSpPr>
              <a:xfrm>
                <a:off x="1071896" y="1546931"/>
                <a:ext cx="885202" cy="395398"/>
                <a:chOff x="0" y="0"/>
                <a:chExt cx="885201" cy="395397"/>
              </a:xfrm>
            </p:grpSpPr>
            <p:sp>
              <p:nvSpPr>
                <p:cNvPr id="319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20" name="RGB 245/220/87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245/220/87</a:t>
                  </a:r>
                </a:p>
              </p:txBody>
            </p:sp>
          </p:grpSp>
          <p:grpSp>
            <p:nvGrpSpPr>
              <p:cNvPr id="324" name="矩形 17"/>
              <p:cNvGrpSpPr/>
              <p:nvPr/>
            </p:nvGrpSpPr>
            <p:grpSpPr>
              <a:xfrm>
                <a:off x="1071896" y="1104664"/>
                <a:ext cx="885202" cy="395398"/>
                <a:chOff x="0" y="0"/>
                <a:chExt cx="885201" cy="395397"/>
              </a:xfrm>
            </p:grpSpPr>
            <p:sp>
              <p:nvSpPr>
                <p:cNvPr id="322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3" name="RGB 240/133/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240/133/0</a:t>
                  </a:r>
                </a:p>
              </p:txBody>
            </p:sp>
          </p:grpSp>
          <p:grpSp>
            <p:nvGrpSpPr>
              <p:cNvPr id="327" name="矩形 18"/>
              <p:cNvGrpSpPr/>
              <p:nvPr/>
            </p:nvGrpSpPr>
            <p:grpSpPr>
              <a:xfrm>
                <a:off x="1071893" y="2438702"/>
                <a:ext cx="911020" cy="395398"/>
                <a:chOff x="0" y="0"/>
                <a:chExt cx="911019" cy="395397"/>
              </a:xfrm>
            </p:grpSpPr>
            <p:sp>
              <p:nvSpPr>
                <p:cNvPr id="325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6" name="RGB 181/181/18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181/181/181</a:t>
                  </a:r>
                </a:p>
              </p:txBody>
            </p:sp>
          </p:grpSp>
          <p:grpSp>
            <p:nvGrpSpPr>
              <p:cNvPr id="330" name="矩形 19"/>
              <p:cNvGrpSpPr/>
              <p:nvPr/>
            </p:nvGrpSpPr>
            <p:grpSpPr>
              <a:xfrm>
                <a:off x="1071893" y="1996436"/>
                <a:ext cx="911020" cy="395398"/>
                <a:chOff x="0" y="0"/>
                <a:chExt cx="911019" cy="395397"/>
              </a:xfrm>
            </p:grpSpPr>
            <p:sp>
              <p:nvSpPr>
                <p:cNvPr id="328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9" name="RGB 89/87/8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89/87/87</a:t>
                  </a:r>
                </a:p>
              </p:txBody>
            </p:sp>
          </p:grpSp>
          <p:grpSp>
            <p:nvGrpSpPr>
              <p:cNvPr id="333" name="矩形 22"/>
              <p:cNvGrpSpPr/>
              <p:nvPr/>
            </p:nvGrpSpPr>
            <p:grpSpPr>
              <a:xfrm>
                <a:off x="1071893" y="2886215"/>
                <a:ext cx="911020" cy="395398"/>
                <a:chOff x="0" y="0"/>
                <a:chExt cx="911019" cy="395397"/>
              </a:xfrm>
            </p:grpSpPr>
            <p:sp>
              <p:nvSpPr>
                <p:cNvPr id="331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32" name="RGB 255/255/255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336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6" cy="27754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57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9309" y="6270650"/>
            <a:ext cx="1982317" cy="153612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96949" indent="-296949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938744" indent="-344845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615406" indent="-427608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246489" indent="-464791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840388" indent="-464791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2"/>
          <p:cNvSpPr txBox="1"/>
          <p:nvPr/>
        </p:nvSpPr>
        <p:spPr>
          <a:xfrm>
            <a:off x="1095466" y="6356939"/>
            <a:ext cx="146346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9" name="组合 24"/>
          <p:cNvGrpSpPr/>
          <p:nvPr/>
        </p:nvGrpSpPr>
        <p:grpSpPr>
          <a:xfrm>
            <a:off x="12216278" y="2931937"/>
            <a:ext cx="1982917" cy="3934682"/>
            <a:chOff x="0" y="0"/>
            <a:chExt cx="1982916" cy="3934681"/>
          </a:xfrm>
        </p:grpSpPr>
        <p:grpSp>
          <p:nvGrpSpPr>
            <p:cNvPr id="354" name="组合 25"/>
            <p:cNvGrpSpPr/>
            <p:nvPr/>
          </p:nvGrpSpPr>
          <p:grpSpPr>
            <a:xfrm>
              <a:off x="99356" y="0"/>
              <a:ext cx="1883561" cy="591914"/>
              <a:chOff x="0" y="0"/>
              <a:chExt cx="1883559" cy="591913"/>
            </a:xfrm>
          </p:grpSpPr>
          <p:grpSp>
            <p:nvGrpSpPr>
              <p:cNvPr id="349" name="矩形 5"/>
              <p:cNvGrpSpPr/>
              <p:nvPr/>
            </p:nvGrpSpPr>
            <p:grpSpPr>
              <a:xfrm>
                <a:off x="0" y="165958"/>
                <a:ext cx="911020" cy="425956"/>
                <a:chOff x="0" y="0"/>
                <a:chExt cx="911019" cy="425955"/>
              </a:xfrm>
            </p:grpSpPr>
            <p:sp>
              <p:nvSpPr>
                <p:cNvPr id="347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348" name="PANTONE 186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352" name="矩形 9"/>
              <p:cNvGrpSpPr/>
              <p:nvPr/>
            </p:nvGrpSpPr>
            <p:grpSpPr>
              <a:xfrm>
                <a:off x="972540" y="165958"/>
                <a:ext cx="911020" cy="425956"/>
                <a:chOff x="0" y="0"/>
                <a:chExt cx="911019" cy="425955"/>
              </a:xfrm>
            </p:grpSpPr>
            <p:sp>
              <p:nvSpPr>
                <p:cNvPr id="350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351" name="PANTONE 185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353" name="文本框 31"/>
              <p:cNvSpPr txBox="1"/>
              <p:nvPr/>
            </p:nvSpPr>
            <p:spPr>
              <a:xfrm>
                <a:off x="6773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398" name="组合 26"/>
            <p:cNvGrpSpPr/>
            <p:nvPr/>
          </p:nvGrpSpPr>
          <p:grpSpPr>
            <a:xfrm>
              <a:off x="0" y="653068"/>
              <a:ext cx="1982912" cy="3281614"/>
              <a:chOff x="0" y="0"/>
              <a:chExt cx="1982912" cy="3281612"/>
            </a:xfrm>
          </p:grpSpPr>
          <p:grpSp>
            <p:nvGrpSpPr>
              <p:cNvPr id="357" name="矩形 12"/>
              <p:cNvGrpSpPr/>
              <p:nvPr/>
            </p:nvGrpSpPr>
            <p:grpSpPr>
              <a:xfrm>
                <a:off x="99361" y="648902"/>
                <a:ext cx="885203" cy="395398"/>
                <a:chOff x="0" y="0"/>
                <a:chExt cx="885201" cy="395397"/>
              </a:xfrm>
            </p:grpSpPr>
            <p:sp>
              <p:nvSpPr>
                <p:cNvPr id="355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6" name="RGB 234/90/79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234/90/79</a:t>
                  </a:r>
                </a:p>
              </p:txBody>
            </p:sp>
          </p:grpSp>
          <p:grpSp>
            <p:nvGrpSpPr>
              <p:cNvPr id="360" name="矩形 13"/>
              <p:cNvGrpSpPr/>
              <p:nvPr/>
            </p:nvGrpSpPr>
            <p:grpSpPr>
              <a:xfrm>
                <a:off x="99361" y="198822"/>
                <a:ext cx="885203" cy="395398"/>
                <a:chOff x="0" y="0"/>
                <a:chExt cx="885201" cy="395397"/>
              </a:xfrm>
            </p:grpSpPr>
            <p:sp>
              <p:nvSpPr>
                <p:cNvPr id="35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9" name="RGB 120/0/15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120/0/15</a:t>
                  </a:r>
                </a:p>
              </p:txBody>
            </p:sp>
          </p:grpSp>
          <p:sp>
            <p:nvSpPr>
              <p:cNvPr id="361" name="文本框 15"/>
              <p:cNvSpPr txBox="1"/>
              <p:nvPr/>
            </p:nvSpPr>
            <p:spPr>
              <a:xfrm>
                <a:off x="0" y="0"/>
                <a:ext cx="56938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364" name="矩形 16"/>
              <p:cNvGrpSpPr/>
              <p:nvPr/>
            </p:nvGrpSpPr>
            <p:grpSpPr>
              <a:xfrm>
                <a:off x="99361" y="1546931"/>
                <a:ext cx="885203" cy="395398"/>
                <a:chOff x="0" y="0"/>
                <a:chExt cx="885201" cy="395397"/>
              </a:xfrm>
            </p:grpSpPr>
            <p:sp>
              <p:nvSpPr>
                <p:cNvPr id="362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3" name="RGB 248/181/6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248/181/60</a:t>
                  </a:r>
                </a:p>
              </p:txBody>
            </p:sp>
          </p:grpSp>
          <p:grpSp>
            <p:nvGrpSpPr>
              <p:cNvPr id="367" name="矩形 17"/>
              <p:cNvGrpSpPr/>
              <p:nvPr/>
            </p:nvGrpSpPr>
            <p:grpSpPr>
              <a:xfrm>
                <a:off x="99361" y="1104664"/>
                <a:ext cx="885203" cy="395398"/>
                <a:chOff x="0" y="0"/>
                <a:chExt cx="885201" cy="395397"/>
              </a:xfrm>
            </p:grpSpPr>
            <p:sp>
              <p:nvSpPr>
                <p:cNvPr id="365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6" name="RGB 235/92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235/92/1</a:t>
                  </a:r>
                </a:p>
              </p:txBody>
            </p:sp>
          </p:grpSp>
          <p:grpSp>
            <p:nvGrpSpPr>
              <p:cNvPr id="370" name="矩形 18"/>
              <p:cNvGrpSpPr/>
              <p:nvPr/>
            </p:nvGrpSpPr>
            <p:grpSpPr>
              <a:xfrm>
                <a:off x="99357" y="2438702"/>
                <a:ext cx="911021" cy="395398"/>
                <a:chOff x="0" y="0"/>
                <a:chExt cx="911019" cy="395397"/>
              </a:xfrm>
            </p:grpSpPr>
            <p:sp>
              <p:nvSpPr>
                <p:cNvPr id="368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69" name="RGB 137/137/13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137/137/137</a:t>
                  </a:r>
                </a:p>
              </p:txBody>
            </p:sp>
          </p:grpSp>
          <p:grpSp>
            <p:nvGrpSpPr>
              <p:cNvPr id="373" name="矩形 19"/>
              <p:cNvGrpSpPr/>
              <p:nvPr/>
            </p:nvGrpSpPr>
            <p:grpSpPr>
              <a:xfrm>
                <a:off x="99357" y="1996436"/>
                <a:ext cx="911021" cy="395398"/>
                <a:chOff x="0" y="0"/>
                <a:chExt cx="911019" cy="395397"/>
              </a:xfrm>
            </p:grpSpPr>
            <p:sp>
              <p:nvSpPr>
                <p:cNvPr id="371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2" name="RGB 35/24/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35/24/21</a:t>
                  </a:r>
                </a:p>
              </p:txBody>
            </p:sp>
          </p:grpSp>
          <p:grpSp>
            <p:nvGrpSpPr>
              <p:cNvPr id="376" name="矩形 22"/>
              <p:cNvGrpSpPr/>
              <p:nvPr/>
            </p:nvGrpSpPr>
            <p:grpSpPr>
              <a:xfrm>
                <a:off x="99357" y="2886215"/>
                <a:ext cx="911021" cy="395398"/>
                <a:chOff x="0" y="0"/>
                <a:chExt cx="911019" cy="395397"/>
              </a:xfrm>
            </p:grpSpPr>
            <p:sp>
              <p:nvSpPr>
                <p:cNvPr id="374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75" name="RGB 221/221/2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221/221/221</a:t>
                  </a:r>
                </a:p>
              </p:txBody>
            </p:sp>
          </p:grpSp>
          <p:grpSp>
            <p:nvGrpSpPr>
              <p:cNvPr id="379" name="矩形 12"/>
              <p:cNvGrpSpPr/>
              <p:nvPr/>
            </p:nvGrpSpPr>
            <p:grpSpPr>
              <a:xfrm>
                <a:off x="1071896" y="648902"/>
                <a:ext cx="885202" cy="395398"/>
                <a:chOff x="0" y="0"/>
                <a:chExt cx="885201" cy="395397"/>
              </a:xfrm>
            </p:grpSpPr>
            <p:sp>
              <p:nvSpPr>
                <p:cNvPr id="377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78" name="RGB 233/140/128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233/140/128</a:t>
                  </a:r>
                </a:p>
              </p:txBody>
            </p:sp>
          </p:grpSp>
          <p:grpSp>
            <p:nvGrpSpPr>
              <p:cNvPr id="382" name="矩形 13"/>
              <p:cNvGrpSpPr/>
              <p:nvPr/>
            </p:nvGrpSpPr>
            <p:grpSpPr>
              <a:xfrm>
                <a:off x="1071896" y="198822"/>
                <a:ext cx="885202" cy="395398"/>
                <a:chOff x="0" y="0"/>
                <a:chExt cx="885201" cy="395397"/>
              </a:xfrm>
            </p:grpSpPr>
            <p:sp>
              <p:nvSpPr>
                <p:cNvPr id="380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1" name="RGB 159/0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159/0/1</a:t>
                  </a:r>
                </a:p>
              </p:txBody>
            </p:sp>
          </p:grpSp>
          <p:grpSp>
            <p:nvGrpSpPr>
              <p:cNvPr id="385" name="矩形 16"/>
              <p:cNvGrpSpPr/>
              <p:nvPr/>
            </p:nvGrpSpPr>
            <p:grpSpPr>
              <a:xfrm>
                <a:off x="1071896" y="1546931"/>
                <a:ext cx="885202" cy="395398"/>
                <a:chOff x="0" y="0"/>
                <a:chExt cx="885201" cy="395397"/>
              </a:xfrm>
            </p:grpSpPr>
            <p:sp>
              <p:nvSpPr>
                <p:cNvPr id="38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84" name="RGB 245/220/87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245/220/87</a:t>
                  </a:r>
                </a:p>
              </p:txBody>
            </p:sp>
          </p:grpSp>
          <p:grpSp>
            <p:nvGrpSpPr>
              <p:cNvPr id="388" name="矩形 17"/>
              <p:cNvGrpSpPr/>
              <p:nvPr/>
            </p:nvGrpSpPr>
            <p:grpSpPr>
              <a:xfrm>
                <a:off x="1071896" y="1104664"/>
                <a:ext cx="885202" cy="395398"/>
                <a:chOff x="0" y="0"/>
                <a:chExt cx="885201" cy="395397"/>
              </a:xfrm>
            </p:grpSpPr>
            <p:sp>
              <p:nvSpPr>
                <p:cNvPr id="386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87" name="RGB 240/133/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240/133/0</a:t>
                  </a:r>
                </a:p>
              </p:txBody>
            </p:sp>
          </p:grpSp>
          <p:grpSp>
            <p:nvGrpSpPr>
              <p:cNvPr id="391" name="矩形 18"/>
              <p:cNvGrpSpPr/>
              <p:nvPr/>
            </p:nvGrpSpPr>
            <p:grpSpPr>
              <a:xfrm>
                <a:off x="1071893" y="2438702"/>
                <a:ext cx="911020" cy="395398"/>
                <a:chOff x="0" y="0"/>
                <a:chExt cx="911019" cy="395397"/>
              </a:xfrm>
            </p:grpSpPr>
            <p:sp>
              <p:nvSpPr>
                <p:cNvPr id="389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0" name="RGB 181/181/18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181/181/181</a:t>
                  </a:r>
                </a:p>
              </p:txBody>
            </p:sp>
          </p:grpSp>
          <p:grpSp>
            <p:nvGrpSpPr>
              <p:cNvPr id="394" name="矩形 19"/>
              <p:cNvGrpSpPr/>
              <p:nvPr/>
            </p:nvGrpSpPr>
            <p:grpSpPr>
              <a:xfrm>
                <a:off x="1071893" y="1996436"/>
                <a:ext cx="911020" cy="395398"/>
                <a:chOff x="0" y="0"/>
                <a:chExt cx="911019" cy="395397"/>
              </a:xfrm>
            </p:grpSpPr>
            <p:sp>
              <p:nvSpPr>
                <p:cNvPr id="392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93" name="RGB 89/87/8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89/87/87</a:t>
                  </a:r>
                </a:p>
              </p:txBody>
            </p:sp>
          </p:grpSp>
          <p:grpSp>
            <p:nvGrpSpPr>
              <p:cNvPr id="397" name="矩形 22"/>
              <p:cNvGrpSpPr/>
              <p:nvPr/>
            </p:nvGrpSpPr>
            <p:grpSpPr>
              <a:xfrm>
                <a:off x="1071893" y="2886215"/>
                <a:ext cx="911020" cy="395398"/>
                <a:chOff x="0" y="0"/>
                <a:chExt cx="911019" cy="395397"/>
              </a:xfrm>
            </p:grpSpPr>
            <p:sp>
              <p:nvSpPr>
                <p:cNvPr id="395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396" name="RGB 255/255/255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400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6" cy="277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8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409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home,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410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TextBox 3"/>
          <p:cNvSpPr txBox="1"/>
          <p:nvPr/>
        </p:nvSpPr>
        <p:spPr>
          <a:xfrm>
            <a:off x="607486" y="1402064"/>
            <a:ext cx="392103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0" y="233399"/>
            <a:ext cx="1587502" cy="24447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Rectangle 4"/>
          <p:cNvSpPr/>
          <p:nvPr/>
        </p:nvSpPr>
        <p:spPr>
          <a:xfrm>
            <a:off x="-1" y="249381"/>
            <a:ext cx="110837" cy="898919"/>
          </a:xfrm>
          <a:prstGeom prst="rect">
            <a:avLst/>
          </a:prstGeom>
          <a:solidFill>
            <a:srgbClr val="00C7D7"/>
          </a:solidFill>
          <a:ln w="3175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Rectangle 1"/>
          <p:cNvSpPr txBox="1">
            <a:spLocks noGrp="1"/>
          </p:cNvSpPr>
          <p:nvPr>
            <p:ph type="body" sz="quarter" idx="13"/>
          </p:nvPr>
        </p:nvSpPr>
        <p:spPr>
          <a:xfrm>
            <a:off x="263235" y="304846"/>
            <a:ext cx="4206674" cy="332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/>
          <a:p>
            <a:pPr>
              <a:defRPr sz="1600">
                <a:solidFill>
                  <a:srgbClr val="C0C0C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endParaRPr/>
          </a:p>
        </p:txBody>
      </p:sp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4657" y="6432146"/>
            <a:ext cx="312196" cy="264255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12271" indent="-212271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600">
                <a:solidFill>
                  <a:srgbClr val="000000"/>
                </a:solidFill>
              </a:defRPr>
            </a:lvl1pPr>
            <a:lvl2pPr marL="704850" indent="-2476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600">
                <a:solidFill>
                  <a:srgbClr val="000000"/>
                </a:solidFill>
              </a:defRPr>
            </a:lvl2pPr>
            <a:lvl3pPr marL="1211580" indent="-29718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600">
                <a:solidFill>
                  <a:srgbClr val="000000"/>
                </a:solidFill>
              </a:defRPr>
            </a:lvl3pPr>
            <a:lvl4pPr marL="1701800" indent="-330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600">
                <a:solidFill>
                  <a:srgbClr val="000000"/>
                </a:solidFill>
              </a:defRPr>
            </a:lvl4pPr>
            <a:lvl5pPr marL="2159000" indent="-330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4" name="Title Text"/>
          <p:cNvSpPr txBox="1">
            <a:spLocks noGrp="1"/>
          </p:cNvSpPr>
          <p:nvPr>
            <p:ph type="title"/>
          </p:nvPr>
        </p:nvSpPr>
        <p:spPr>
          <a:xfrm>
            <a:off x="296056" y="665017"/>
            <a:ext cx="10972801" cy="586741"/>
          </a:xfrm>
          <a:prstGeom prst="rect">
            <a:avLst/>
          </a:prstGeom>
        </p:spPr>
        <p:txBody>
          <a:bodyPr anchor="t"/>
          <a:lstStyle>
            <a:lvl1pPr defTabSz="292100">
              <a:lnSpc>
                <a:spcPct val="70000"/>
              </a:lnSpc>
              <a:defRPr sz="2600" spc="-104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lt Reverse - Blue">
    <p:bg>
      <p:bgPr>
        <a:solidFill>
          <a:srgbClr val="26B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511143" y="1343917"/>
            <a:ext cx="11169715" cy="397371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292100">
              <a:lnSpc>
                <a:spcPct val="60000"/>
              </a:lnSpc>
              <a:defRPr sz="6600" cap="all" spc="-33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6678" y="5652492"/>
            <a:ext cx="11178644" cy="803673"/>
          </a:xfrm>
          <a:prstGeom prst="rect">
            <a:avLst/>
          </a:prstGeom>
        </p:spPr>
        <p:txBody>
          <a:bodyPr/>
          <a:lstStyle>
            <a:lvl1pPr defTabSz="292100">
              <a:lnSpc>
                <a:spcPct val="90000"/>
              </a:lnSpc>
              <a:defRPr sz="18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lnSpc>
                <a:spcPct val="90000"/>
              </a:lnSpc>
              <a:defRPr sz="18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67472" indent="-167472" defTabSz="292100">
              <a:lnSpc>
                <a:spcPct val="90000"/>
              </a:lnSpc>
              <a:buSzPct val="100000"/>
              <a:buChar char="•"/>
              <a:defRPr sz="18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41904" indent="-241904" defTabSz="292100">
              <a:lnSpc>
                <a:spcPct val="90000"/>
              </a:lnSpc>
              <a:buSzPct val="100000"/>
              <a:buChar char="•"/>
              <a:defRPr sz="18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311020" indent="-311020" defTabSz="292100">
              <a:lnSpc>
                <a:spcPct val="90000"/>
              </a:lnSpc>
              <a:buSzPct val="100000"/>
              <a:buChar char="•"/>
              <a:defRPr sz="18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8441" y="6509742"/>
            <a:ext cx="168078" cy="1730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6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506678" y="5446998"/>
            <a:ext cx="11178645" cy="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35" name="TW_Logo_noTag_white.pdf" descr="TW_Logo_noTag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7" y="544710"/>
            <a:ext cx="2893220" cy="449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51542789349_.pic.jpg" descr="51542789349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144" y="261442"/>
            <a:ext cx="1159683" cy="1015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itle Text"/>
          <p:cNvSpPr txBox="1">
            <a:spLocks noGrp="1"/>
          </p:cNvSpPr>
          <p:nvPr>
            <p:ph type="title"/>
          </p:nvPr>
        </p:nvSpPr>
        <p:spPr>
          <a:xfrm>
            <a:off x="609599" y="274650"/>
            <a:ext cx="10972801" cy="614001"/>
          </a:xfrm>
          <a:prstGeom prst="rect">
            <a:avLst/>
          </a:prstGeom>
        </p:spPr>
        <p:txBody>
          <a:bodyPr lIns="101600" tIns="101600" rIns="101600" bIns="101600" anchor="t">
            <a:normAutofit/>
          </a:bodyPr>
          <a:lstStyle>
            <a:lvl1pPr defTabSz="1219200">
              <a:lnSpc>
                <a:spcPct val="100000"/>
              </a:lnSpc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4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599" y="1107499"/>
            <a:ext cx="7202002" cy="4967602"/>
          </a:xfrm>
          <a:prstGeom prst="rect">
            <a:avLst/>
          </a:prstGeom>
        </p:spPr>
        <p:txBody>
          <a:bodyPr lIns="101600" tIns="101600" rIns="101600" bIns="101600">
            <a:normAutofit/>
          </a:bodyPr>
          <a:lstStyle>
            <a:lvl1pPr marL="571500" indent="-457200" defTabSz="1219200">
              <a:spcBef>
                <a:spcPts val="600"/>
              </a:spcBef>
              <a:buClr>
                <a:srgbClr val="000000"/>
              </a:buClr>
              <a:buSzPts val="2400"/>
              <a:buFont typeface="Open Sans Light"/>
              <a:buChar char="●"/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141185" indent="-544285" defTabSz="1219200">
              <a:spcBef>
                <a:spcPts val="600"/>
              </a:spcBef>
              <a:buClr>
                <a:srgbClr val="000000"/>
              </a:buClr>
              <a:buSzPts val="2400"/>
              <a:buFont typeface="Open Sans Light"/>
              <a:buChar char="○"/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98385" indent="-544285" defTabSz="1219200">
              <a:spcBef>
                <a:spcPts val="600"/>
              </a:spcBef>
              <a:buClr>
                <a:srgbClr val="000000"/>
              </a:buClr>
              <a:buSzPts val="2400"/>
              <a:buFont typeface="Open Sans Light"/>
              <a:buChar char="■"/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55585" indent="-544285" defTabSz="1219200">
              <a:spcBef>
                <a:spcPts val="600"/>
              </a:spcBef>
              <a:buClr>
                <a:srgbClr val="000000"/>
              </a:buClr>
              <a:buSzPts val="2400"/>
              <a:buFont typeface="Open Sans Light"/>
              <a:buChar char="●"/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590800" indent="-609600" defTabSz="1219200">
              <a:spcBef>
                <a:spcPts val="600"/>
              </a:spcBef>
              <a:buClr>
                <a:srgbClr val="000000"/>
              </a:buClr>
              <a:buSzPts val="2400"/>
              <a:buFont typeface="Open Sans Light"/>
              <a:buChar char="○"/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42947" y="6283135"/>
            <a:ext cx="401732" cy="421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1219200">
              <a:defRPr sz="10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6" name="Google Shape;27;p5"/>
          <p:cNvSpPr txBox="1"/>
          <p:nvPr/>
        </p:nvSpPr>
        <p:spPr>
          <a:xfrm>
            <a:off x="567966" y="6176700"/>
            <a:ext cx="5302801" cy="40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defTabSz="1219200">
              <a:defRPr sz="9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©ThoughtWorks 2018 Commercial in Confidence</a:t>
            </a:r>
          </a:p>
        </p:txBody>
      </p:sp>
      <p:pic>
        <p:nvPicPr>
          <p:cNvPr id="447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848" y="283733"/>
            <a:ext cx="1954104" cy="30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0" y="127199"/>
            <a:ext cx="818667" cy="61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0" y="233399"/>
            <a:ext cx="1587502" cy="244477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Rectangle 4"/>
          <p:cNvSpPr/>
          <p:nvPr/>
        </p:nvSpPr>
        <p:spPr>
          <a:xfrm>
            <a:off x="-1" y="249381"/>
            <a:ext cx="110837" cy="898919"/>
          </a:xfrm>
          <a:prstGeom prst="rect">
            <a:avLst/>
          </a:prstGeom>
          <a:solidFill>
            <a:srgbClr val="00C7D7"/>
          </a:solidFill>
          <a:ln w="3175">
            <a:miter lim="400000"/>
          </a:ln>
        </p:spPr>
        <p:txBody>
          <a:bodyPr lIns="45719" rIns="45719" anchor="ctr"/>
          <a:lstStyle/>
          <a:p>
            <a:pPr algn="ctr" defTabSz="914400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Rectangle 1"/>
          <p:cNvSpPr txBox="1">
            <a:spLocks noGrp="1"/>
          </p:cNvSpPr>
          <p:nvPr>
            <p:ph type="body" sz="quarter" idx="13"/>
          </p:nvPr>
        </p:nvSpPr>
        <p:spPr>
          <a:xfrm>
            <a:off x="263235" y="304846"/>
            <a:ext cx="4206674" cy="332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/>
          <a:p>
            <a:pPr>
              <a:defRPr sz="1600">
                <a:solidFill>
                  <a:srgbClr val="C0C0C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endParaRPr/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4657" y="6432146"/>
            <a:ext cx="312196" cy="264255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9" name="Title Text"/>
          <p:cNvSpPr txBox="1">
            <a:spLocks noGrp="1"/>
          </p:cNvSpPr>
          <p:nvPr>
            <p:ph type="title"/>
          </p:nvPr>
        </p:nvSpPr>
        <p:spPr>
          <a:xfrm>
            <a:off x="296056" y="665017"/>
            <a:ext cx="10972801" cy="586741"/>
          </a:xfrm>
          <a:prstGeom prst="rect">
            <a:avLst/>
          </a:prstGeom>
        </p:spPr>
        <p:txBody>
          <a:bodyPr anchor="t"/>
          <a:lstStyle>
            <a:lvl1pPr defTabSz="292100">
              <a:lnSpc>
                <a:spcPct val="70000"/>
              </a:lnSpc>
              <a:defRPr sz="2600" spc="-104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lt Reverse - Blue">
    <p:bg>
      <p:bgPr>
        <a:solidFill>
          <a:srgbClr val="26BD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511143" y="1343917"/>
            <a:ext cx="11169714" cy="397371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292100">
              <a:lnSpc>
                <a:spcPct val="60000"/>
              </a:lnSpc>
              <a:defRPr sz="6600" cap="all" spc="-33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4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6678" y="5652492"/>
            <a:ext cx="11178643" cy="803673"/>
          </a:xfrm>
          <a:prstGeom prst="rect">
            <a:avLst/>
          </a:prstGeom>
        </p:spPr>
        <p:txBody>
          <a:bodyPr/>
          <a:lstStyle>
            <a:lvl1pPr defTabSz="292100">
              <a:lnSpc>
                <a:spcPct val="90000"/>
              </a:lnSpc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lnSpc>
                <a:spcPct val="90000"/>
              </a:lnSpc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86080" indent="-186080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68783" indent="-268783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345578" indent="-345578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94451" y="6509742"/>
            <a:ext cx="182068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9" name="Line"/>
          <p:cNvSpPr/>
          <p:nvPr/>
        </p:nvSpPr>
        <p:spPr>
          <a:xfrm flipV="1">
            <a:off x="506678" y="5446997"/>
            <a:ext cx="1117864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70" name="TW_Logo_noTag_white.pdf" descr="TW_Logo_noTag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" y="544710"/>
            <a:ext cx="2893219" cy="449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0" y="233399"/>
            <a:ext cx="1587502" cy="244477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Rectangle 4"/>
          <p:cNvSpPr/>
          <p:nvPr/>
        </p:nvSpPr>
        <p:spPr>
          <a:xfrm>
            <a:off x="-1" y="249381"/>
            <a:ext cx="110838" cy="898919"/>
          </a:xfrm>
          <a:prstGeom prst="rect">
            <a:avLst/>
          </a:prstGeom>
          <a:solidFill>
            <a:srgbClr val="00C7D7"/>
          </a:solidFill>
          <a:ln w="3175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Rectangle 1"/>
          <p:cNvSpPr txBox="1">
            <a:spLocks noGrp="1"/>
          </p:cNvSpPr>
          <p:nvPr>
            <p:ph type="body" sz="quarter" idx="13"/>
          </p:nvPr>
        </p:nvSpPr>
        <p:spPr>
          <a:xfrm>
            <a:off x="263235" y="304846"/>
            <a:ext cx="4206675" cy="3708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/>
          <a:p>
            <a:pPr>
              <a:defRPr sz="1800">
                <a:solidFill>
                  <a:srgbClr val="C0C0C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endParaRPr/>
          </a:p>
        </p:txBody>
      </p:sp>
      <p:sp>
        <p:nvSpPr>
          <p:cNvPr id="4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4656" y="6432146"/>
            <a:ext cx="312197" cy="264255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Title Text"/>
          <p:cNvSpPr txBox="1">
            <a:spLocks noGrp="1"/>
          </p:cNvSpPr>
          <p:nvPr>
            <p:ph type="title"/>
          </p:nvPr>
        </p:nvSpPr>
        <p:spPr>
          <a:xfrm>
            <a:off x="296056" y="665017"/>
            <a:ext cx="10972801" cy="586741"/>
          </a:xfrm>
          <a:prstGeom prst="rect">
            <a:avLst/>
          </a:prstGeom>
        </p:spPr>
        <p:txBody>
          <a:bodyPr anchor="t"/>
          <a:lstStyle>
            <a:lvl1pPr defTabSz="292100">
              <a:lnSpc>
                <a:spcPct val="70000"/>
              </a:lnSpc>
              <a:defRPr sz="2800" spc="-112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0" y="233399"/>
            <a:ext cx="1587502" cy="244477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Rectangle 4"/>
          <p:cNvSpPr/>
          <p:nvPr/>
        </p:nvSpPr>
        <p:spPr>
          <a:xfrm>
            <a:off x="-1" y="249381"/>
            <a:ext cx="110838" cy="898919"/>
          </a:xfrm>
          <a:prstGeom prst="rect">
            <a:avLst/>
          </a:prstGeom>
          <a:solidFill>
            <a:srgbClr val="00C7D7"/>
          </a:solidFill>
          <a:ln w="3175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Rectangle 1"/>
          <p:cNvSpPr txBox="1">
            <a:spLocks noGrp="1"/>
          </p:cNvSpPr>
          <p:nvPr>
            <p:ph type="body" sz="quarter" idx="13"/>
          </p:nvPr>
        </p:nvSpPr>
        <p:spPr>
          <a:xfrm>
            <a:off x="263235" y="304846"/>
            <a:ext cx="4206675" cy="3708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/>
          <a:p>
            <a:pPr>
              <a:defRPr sz="1800">
                <a:solidFill>
                  <a:srgbClr val="C0C0C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endParaRPr/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4656" y="6432146"/>
            <a:ext cx="312197" cy="264255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3" name="Title Text"/>
          <p:cNvSpPr txBox="1">
            <a:spLocks noGrp="1"/>
          </p:cNvSpPr>
          <p:nvPr>
            <p:ph type="title"/>
          </p:nvPr>
        </p:nvSpPr>
        <p:spPr>
          <a:xfrm>
            <a:off x="296056" y="665017"/>
            <a:ext cx="10972801" cy="586741"/>
          </a:xfrm>
          <a:prstGeom prst="rect">
            <a:avLst/>
          </a:prstGeom>
        </p:spPr>
        <p:txBody>
          <a:bodyPr anchor="t"/>
          <a:lstStyle>
            <a:lvl1pPr defTabSz="292100">
              <a:lnSpc>
                <a:spcPct val="70000"/>
              </a:lnSpc>
              <a:defRPr sz="2800" spc="-112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lt Reverse - Yellow">
    <p:bg>
      <p:bgPr>
        <a:solidFill>
          <a:srgbClr val="03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le Text"/>
          <p:cNvSpPr txBox="1">
            <a:spLocks noGrp="1"/>
          </p:cNvSpPr>
          <p:nvPr>
            <p:ph type="title"/>
          </p:nvPr>
        </p:nvSpPr>
        <p:spPr>
          <a:xfrm>
            <a:off x="511143" y="1343917"/>
            <a:ext cx="11169714" cy="397371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292100">
              <a:lnSpc>
                <a:spcPct val="60000"/>
              </a:lnSpc>
              <a:defRPr sz="6600" b="1" cap="all" spc="-3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6678" y="5652492"/>
            <a:ext cx="11178643" cy="803673"/>
          </a:xfrm>
          <a:prstGeom prst="rect">
            <a:avLst/>
          </a:prstGeom>
        </p:spPr>
        <p:txBody>
          <a:bodyPr/>
          <a:lstStyle>
            <a:lvl1pPr defTabSz="292100">
              <a:lnSpc>
                <a:spcPct val="90000"/>
              </a:lnSpc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lnSpc>
                <a:spcPct val="90000"/>
              </a:lnSpc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86080" indent="-186080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68783" indent="-268783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345578" indent="-345578" defTabSz="292100">
              <a:lnSpc>
                <a:spcPct val="90000"/>
              </a:lnSpc>
              <a:buSzPct val="100000"/>
              <a:buChar char="•"/>
              <a:defRPr sz="20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94451" y="6509742"/>
            <a:ext cx="182068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3" name="Line"/>
          <p:cNvSpPr/>
          <p:nvPr/>
        </p:nvSpPr>
        <p:spPr>
          <a:xfrm flipV="1">
            <a:off x="506678" y="5446997"/>
            <a:ext cx="11178644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04" name="TWschool_logo_white print.png" descr="TWschool_logo_white p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8" y="492719"/>
            <a:ext cx="2895601" cy="553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2.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itle Text"/>
          <p:cNvSpPr txBox="1">
            <a:spLocks noGrp="1"/>
          </p:cNvSpPr>
          <p:nvPr>
            <p:ph type="title"/>
          </p:nvPr>
        </p:nvSpPr>
        <p:spPr>
          <a:xfrm>
            <a:off x="543236" y="906363"/>
            <a:ext cx="11035964" cy="687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292100">
              <a:lnSpc>
                <a:spcPct val="70000"/>
              </a:lnSpc>
              <a:defRPr sz="3600" spc="-144">
                <a:solidFill>
                  <a:srgbClr val="0365C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70527" y="6509742"/>
            <a:ext cx="182068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3236" y="1896563"/>
            <a:ext cx="2540001" cy="4711701"/>
          </a:xfrm>
          <a:prstGeom prst="rect">
            <a:avLst/>
          </a:prstGeom>
        </p:spPr>
        <p:txBody>
          <a:bodyPr/>
          <a:lstStyle>
            <a:lvl1pPr defTabSz="292100">
              <a:spcBef>
                <a:spcPts val="1200"/>
              </a:spcBef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228600" defTabSz="292100">
              <a:spcBef>
                <a:spcPts val="1200"/>
              </a:spcBef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457200" defTabSz="292100">
              <a:spcBef>
                <a:spcPts val="1200"/>
              </a:spcBef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685800" defTabSz="292100">
              <a:spcBef>
                <a:spcPts val="1200"/>
              </a:spcBef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914400" defTabSz="292100">
              <a:spcBef>
                <a:spcPts val="1200"/>
              </a:spcBef>
              <a:defRPr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14" name="TWschool_logo_greyscale print.png" descr="TWschool_logo_greyscale p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005" y="314648"/>
            <a:ext cx="2251365" cy="430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Text"/>
          <p:cNvSpPr txBox="1">
            <a:spLocks noGrp="1"/>
          </p:cNvSpPr>
          <p:nvPr>
            <p:ph type="title"/>
          </p:nvPr>
        </p:nvSpPr>
        <p:spPr>
          <a:xfrm>
            <a:off x="493468" y="652537"/>
            <a:ext cx="11012047" cy="5089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292100">
              <a:lnSpc>
                <a:spcPct val="70000"/>
              </a:lnSpc>
              <a:defRPr sz="4000" b="1" cap="all" spc="-159">
                <a:solidFill>
                  <a:srgbClr val="0365C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22" name="Body Level One…"/>
          <p:cNvSpPr txBox="1">
            <a:spLocks noGrp="1"/>
          </p:cNvSpPr>
          <p:nvPr>
            <p:ph type="body" idx="1"/>
          </p:nvPr>
        </p:nvSpPr>
        <p:spPr>
          <a:xfrm>
            <a:off x="496873" y="1337694"/>
            <a:ext cx="11005237" cy="5366744"/>
          </a:xfrm>
          <a:prstGeom prst="rect">
            <a:avLst/>
          </a:prstGeom>
        </p:spPr>
        <p:txBody>
          <a:bodyPr/>
          <a:lstStyle>
            <a:lvl1pPr defTabSz="292100">
              <a:spcBef>
                <a:spcPts val="600"/>
              </a:spcBef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spcBef>
                <a:spcPts val="600"/>
              </a:spcBef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211666" indent="-211666" defTabSz="292100">
              <a:spcBef>
                <a:spcPts val="600"/>
              </a:spcBef>
              <a:buClr>
                <a:srgbClr val="6A2569"/>
              </a:buClr>
              <a:buSzPct val="20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5484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659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5629" y="6509742"/>
            <a:ext cx="182067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4" name="Rectangle"/>
          <p:cNvSpPr/>
          <p:nvPr/>
        </p:nvSpPr>
        <p:spPr>
          <a:xfrm>
            <a:off x="-1" y="-1"/>
            <a:ext cx="190501" cy="6858001"/>
          </a:xfrm>
          <a:prstGeom prst="rect">
            <a:avLst/>
          </a:prstGeom>
          <a:solidFill>
            <a:srgbClr val="0365C0"/>
          </a:solidFill>
          <a:ln w="3175">
            <a:miter lim="400000"/>
          </a:ln>
        </p:spPr>
        <p:txBody>
          <a:bodyPr lIns="25400" tIns="25400" rIns="25400" bIns="25400" anchor="ctr"/>
          <a:lstStyle/>
          <a:p>
            <a:pPr algn="ctr" defTabSz="2921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525" name="TWschool_logo_greyscale print.png" descr="TWschool_logo_greyscale p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005" y="314648"/>
            <a:ext cx="2251365" cy="430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Text"/>
          <p:cNvSpPr txBox="1">
            <a:spLocks noGrp="1"/>
          </p:cNvSpPr>
          <p:nvPr>
            <p:ph type="title"/>
          </p:nvPr>
        </p:nvSpPr>
        <p:spPr>
          <a:xfrm>
            <a:off x="493468" y="190599"/>
            <a:ext cx="11012047" cy="5089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292100">
              <a:lnSpc>
                <a:spcPct val="70000"/>
              </a:lnSpc>
              <a:defRPr sz="2400" cap="all" spc="-96">
                <a:solidFill>
                  <a:srgbClr val="6A256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533" name="Body Level One…"/>
          <p:cNvSpPr txBox="1">
            <a:spLocks noGrp="1"/>
          </p:cNvSpPr>
          <p:nvPr>
            <p:ph type="body" idx="1"/>
          </p:nvPr>
        </p:nvSpPr>
        <p:spPr>
          <a:xfrm>
            <a:off x="496874" y="1000125"/>
            <a:ext cx="11005236" cy="5366743"/>
          </a:xfrm>
          <a:prstGeom prst="rect">
            <a:avLst/>
          </a:prstGeom>
        </p:spPr>
        <p:txBody>
          <a:bodyPr/>
          <a:lstStyle>
            <a:lvl1pPr defTabSz="292100">
              <a:spcBef>
                <a:spcPts val="600"/>
              </a:spcBef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spcBef>
                <a:spcPts val="600"/>
              </a:spcBef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211666" indent="-211666" defTabSz="292100">
              <a:spcBef>
                <a:spcPts val="600"/>
              </a:spcBef>
              <a:buClr>
                <a:srgbClr val="6A2569"/>
              </a:buClr>
              <a:buSzPct val="20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5484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659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5629" y="6509742"/>
            <a:ext cx="182067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516035" y="839164"/>
            <a:ext cx="11159930" cy="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l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itle Text"/>
          <p:cNvSpPr txBox="1">
            <a:spLocks noGrp="1"/>
          </p:cNvSpPr>
          <p:nvPr>
            <p:ph type="title"/>
          </p:nvPr>
        </p:nvSpPr>
        <p:spPr>
          <a:xfrm>
            <a:off x="511143" y="1343917"/>
            <a:ext cx="11169714" cy="397371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292100">
              <a:lnSpc>
                <a:spcPct val="60000"/>
              </a:lnSpc>
              <a:defRPr sz="6600" cap="all" spc="-330">
                <a:solidFill>
                  <a:srgbClr val="6A256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5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6678" y="5652492"/>
            <a:ext cx="11178644" cy="803673"/>
          </a:xfrm>
          <a:prstGeom prst="rect">
            <a:avLst/>
          </a:prstGeom>
        </p:spPr>
        <p:txBody>
          <a:bodyPr/>
          <a:lstStyle>
            <a:lvl1pPr defTabSz="292100">
              <a:lnSpc>
                <a:spcPct val="90000"/>
              </a:lnSpc>
              <a:defRPr sz="2400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lnSpc>
                <a:spcPct val="90000"/>
              </a:lnSpc>
              <a:defRPr sz="2400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defTabSz="292100">
              <a:lnSpc>
                <a:spcPct val="90000"/>
              </a:lnSpc>
              <a:defRPr sz="2400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423333" indent="-423333" defTabSz="292100">
              <a:lnSpc>
                <a:spcPct val="90000"/>
              </a:lnSpc>
              <a:buSzPct val="100000"/>
              <a:buChar char="•"/>
              <a:defRPr sz="2400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544285" indent="-544285" defTabSz="292100">
              <a:lnSpc>
                <a:spcPct val="90000"/>
              </a:lnSpc>
              <a:buSzPct val="100000"/>
              <a:buChar char="•"/>
              <a:defRPr sz="2400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29553" y="6509742"/>
            <a:ext cx="182068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5" name="Line"/>
          <p:cNvSpPr/>
          <p:nvPr/>
        </p:nvSpPr>
        <p:spPr>
          <a:xfrm flipV="1">
            <a:off x="506678" y="5446997"/>
            <a:ext cx="111786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546" name="TWschool_logo_greyscale print.png" descr="TWschool_logo_greyscale p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3" y="496617"/>
            <a:ext cx="2895601" cy="553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Rectangle"/>
          <p:cNvSpPr/>
          <p:nvPr/>
        </p:nvSpPr>
        <p:spPr>
          <a:xfrm>
            <a:off x="0" y="0"/>
            <a:ext cx="190500" cy="6858000"/>
          </a:xfrm>
          <a:prstGeom prst="rect">
            <a:avLst/>
          </a:prstGeom>
          <a:solidFill>
            <a:srgbClr val="6174C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2921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554" name="TWschool_logo_greyscale print.png" descr="TWschool_logo_greyscale p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005" y="314648"/>
            <a:ext cx="2251365" cy="43055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493468" y="652537"/>
            <a:ext cx="11012047" cy="5089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292100">
              <a:lnSpc>
                <a:spcPct val="70000"/>
              </a:lnSpc>
              <a:defRPr sz="4000" b="1" cap="all" spc="-159">
                <a:solidFill>
                  <a:srgbClr val="6174C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idx="1"/>
          </p:nvPr>
        </p:nvSpPr>
        <p:spPr>
          <a:xfrm>
            <a:off x="496873" y="1337694"/>
            <a:ext cx="11005237" cy="5366744"/>
          </a:xfrm>
          <a:prstGeom prst="rect">
            <a:avLst/>
          </a:prstGeom>
        </p:spPr>
        <p:txBody>
          <a:bodyPr/>
          <a:lstStyle>
            <a:lvl1pPr defTabSz="292100">
              <a:spcBef>
                <a:spcPts val="600"/>
              </a:spcBef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spcBef>
                <a:spcPts val="600"/>
              </a:spcBef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211666" indent="-211666" defTabSz="292100">
              <a:spcBef>
                <a:spcPts val="600"/>
              </a:spcBef>
              <a:buClr>
                <a:srgbClr val="6A2569"/>
              </a:buClr>
              <a:buSzPct val="20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5484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659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5629" y="6509742"/>
            <a:ext cx="182067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21;p4"/>
          <p:cNvSpPr/>
          <p:nvPr/>
        </p:nvSpPr>
        <p:spPr>
          <a:xfrm flipV="1">
            <a:off x="369093" y="838193"/>
            <a:ext cx="11465601" cy="1201"/>
          </a:xfrm>
          <a:prstGeom prst="line">
            <a:avLst/>
          </a:prstGeom>
          <a:ln w="12700">
            <a:solidFill>
              <a:srgbClr val="000000"/>
            </a:solidFill>
            <a:miter lim="8000"/>
          </a:ln>
        </p:spPr>
        <p:txBody>
          <a:bodyPr lIns="0" tIns="0" rIns="0" bIns="0"/>
          <a:lstStyle/>
          <a:p>
            <a:pPr defTabSz="1219200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5" name="Title Text"/>
          <p:cNvSpPr txBox="1">
            <a:spLocks noGrp="1"/>
          </p:cNvSpPr>
          <p:nvPr>
            <p:ph type="title"/>
          </p:nvPr>
        </p:nvSpPr>
        <p:spPr>
          <a:xfrm>
            <a:off x="357187" y="214313"/>
            <a:ext cx="11477602" cy="508801"/>
          </a:xfrm>
          <a:prstGeom prst="rect">
            <a:avLst/>
          </a:prstGeom>
        </p:spPr>
        <p:txBody>
          <a:bodyPr lIns="121899" tIns="121899" rIns="121899" bIns="121899">
            <a:normAutofit/>
          </a:bodyPr>
          <a:lstStyle>
            <a:lvl1pPr defTabSz="1219200">
              <a:lnSpc>
                <a:spcPct val="70000"/>
              </a:lnSpc>
              <a:defRPr sz="3000">
                <a:solidFill>
                  <a:srgbClr val="F58A3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566" name="Body Level One…"/>
          <p:cNvSpPr txBox="1">
            <a:spLocks noGrp="1"/>
          </p:cNvSpPr>
          <p:nvPr>
            <p:ph type="body" idx="1"/>
          </p:nvPr>
        </p:nvSpPr>
        <p:spPr>
          <a:xfrm>
            <a:off x="357187" y="1000126"/>
            <a:ext cx="11477602" cy="5366801"/>
          </a:xfrm>
          <a:prstGeom prst="rect">
            <a:avLst/>
          </a:prstGeom>
        </p:spPr>
        <p:txBody>
          <a:bodyPr lIns="121899" tIns="121899" rIns="121899" bIns="121899">
            <a:normAutofit/>
          </a:bodyPr>
          <a:lstStyle>
            <a:lvl1pPr marL="304800" indent="-76200" defTabSz="1219200">
              <a:lnSpc>
                <a:spcPct val="120000"/>
              </a:lnSpc>
              <a:spcBef>
                <a:spcPts val="2000"/>
              </a:spcBef>
              <a:defRPr sz="4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304800" indent="381000" defTabSz="1219200">
              <a:lnSpc>
                <a:spcPct val="120000"/>
              </a:lnSpc>
              <a:spcBef>
                <a:spcPts val="2000"/>
              </a:spcBef>
              <a:defRPr sz="4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727200" indent="-711200" defTabSz="1219200">
              <a:lnSpc>
                <a:spcPct val="120000"/>
              </a:lnSpc>
              <a:spcBef>
                <a:spcPts val="2000"/>
              </a:spcBef>
              <a:buSzPts val="4000"/>
              <a:buChar char="■"/>
              <a:defRPr sz="4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247900" indent="-762000" defTabSz="1219200">
              <a:lnSpc>
                <a:spcPct val="120000"/>
              </a:lnSpc>
              <a:spcBef>
                <a:spcPts val="2000"/>
              </a:spcBef>
              <a:buSzPts val="4000"/>
              <a:buChar char="●"/>
              <a:defRPr sz="4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825750" indent="-863600" defTabSz="1219200">
              <a:lnSpc>
                <a:spcPct val="120000"/>
              </a:lnSpc>
              <a:spcBef>
                <a:spcPts val="2000"/>
              </a:spcBef>
              <a:buSzPts val="4000"/>
              <a:buChar char="-"/>
              <a:defRPr sz="4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19753" y="6509758"/>
            <a:ext cx="215143" cy="241634"/>
          </a:xfrm>
          <a:prstGeom prst="rect">
            <a:avLst/>
          </a:prstGeom>
        </p:spPr>
        <p:txBody>
          <a:bodyPr lIns="38266" tIns="38266" rIns="38266" bIns="38266" anchor="t"/>
          <a:lstStyle>
            <a:lvl1pPr defTabSz="1219200">
              <a:defRPr sz="900" i="1">
                <a:solidFill>
                  <a:srgbClr val="80818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hinese text pag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Box 2"/>
          <p:cNvSpPr txBox="1"/>
          <p:nvPr/>
        </p:nvSpPr>
        <p:spPr>
          <a:xfrm>
            <a:off x="1095465" y="6356939"/>
            <a:ext cx="146347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77"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grpSp>
        <p:nvGrpSpPr>
          <p:cNvPr id="627" name="组合 24"/>
          <p:cNvGrpSpPr/>
          <p:nvPr/>
        </p:nvGrpSpPr>
        <p:grpSpPr>
          <a:xfrm>
            <a:off x="12216278" y="2931936"/>
            <a:ext cx="1982920" cy="3934686"/>
            <a:chOff x="0" y="0"/>
            <a:chExt cx="1982919" cy="3934685"/>
          </a:xfrm>
        </p:grpSpPr>
        <p:grpSp>
          <p:nvGrpSpPr>
            <p:cNvPr id="582" name="组合 25"/>
            <p:cNvGrpSpPr/>
            <p:nvPr/>
          </p:nvGrpSpPr>
          <p:grpSpPr>
            <a:xfrm>
              <a:off x="99355" y="-1"/>
              <a:ext cx="1883565" cy="591917"/>
              <a:chOff x="-1" y="0"/>
              <a:chExt cx="1883564" cy="591916"/>
            </a:xfrm>
          </p:grpSpPr>
          <p:grpSp>
            <p:nvGrpSpPr>
              <p:cNvPr id="577" name="矩形 5"/>
              <p:cNvGrpSpPr/>
              <p:nvPr/>
            </p:nvGrpSpPr>
            <p:grpSpPr>
              <a:xfrm>
                <a:off x="-2" y="165957"/>
                <a:ext cx="911024" cy="425959"/>
                <a:chOff x="-1" y="-1"/>
                <a:chExt cx="911022" cy="425958"/>
              </a:xfrm>
            </p:grpSpPr>
            <p:sp>
              <p:nvSpPr>
                <p:cNvPr id="575" name="Rectangle"/>
                <p:cNvSpPr/>
                <p:nvPr/>
              </p:nvSpPr>
              <p:spPr>
                <a:xfrm>
                  <a:off x="-2" y="-2"/>
                  <a:ext cx="911024" cy="425959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76" name="PANTONE 186C…"/>
                <p:cNvSpPr txBox="1"/>
                <p:nvPr/>
              </p:nvSpPr>
              <p:spPr>
                <a:xfrm>
                  <a:off x="-2" y="125531"/>
                  <a:ext cx="911024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580" name="矩形 9"/>
              <p:cNvGrpSpPr/>
              <p:nvPr/>
            </p:nvGrpSpPr>
            <p:grpSpPr>
              <a:xfrm>
                <a:off x="972540" y="165957"/>
                <a:ext cx="911024" cy="425959"/>
                <a:chOff x="-1" y="-1"/>
                <a:chExt cx="911022" cy="425958"/>
              </a:xfrm>
            </p:grpSpPr>
            <p:sp>
              <p:nvSpPr>
                <p:cNvPr id="578" name="Rectangle"/>
                <p:cNvSpPr/>
                <p:nvPr/>
              </p:nvSpPr>
              <p:spPr>
                <a:xfrm>
                  <a:off x="-2" y="-2"/>
                  <a:ext cx="911024" cy="425959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79" name="PANTONE 185C…"/>
                <p:cNvSpPr txBox="1"/>
                <p:nvPr/>
              </p:nvSpPr>
              <p:spPr>
                <a:xfrm>
                  <a:off x="-2" y="125531"/>
                  <a:ext cx="911024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581" name="文本框 31"/>
              <p:cNvSpPr txBox="1"/>
              <p:nvPr/>
            </p:nvSpPr>
            <p:spPr>
              <a:xfrm>
                <a:off x="6772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914477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626" name="组合 26"/>
            <p:cNvGrpSpPr/>
            <p:nvPr/>
          </p:nvGrpSpPr>
          <p:grpSpPr>
            <a:xfrm>
              <a:off x="0" y="653068"/>
              <a:ext cx="1982915" cy="3281617"/>
              <a:chOff x="0" y="0"/>
              <a:chExt cx="1982914" cy="3281616"/>
            </a:xfrm>
          </p:grpSpPr>
          <p:grpSp>
            <p:nvGrpSpPr>
              <p:cNvPr id="585" name="矩形 12"/>
              <p:cNvGrpSpPr/>
              <p:nvPr/>
            </p:nvGrpSpPr>
            <p:grpSpPr>
              <a:xfrm>
                <a:off x="99360" y="648901"/>
                <a:ext cx="885205" cy="395401"/>
                <a:chOff x="-1" y="-1"/>
                <a:chExt cx="885204" cy="395400"/>
              </a:xfrm>
            </p:grpSpPr>
            <p:sp>
              <p:nvSpPr>
                <p:cNvPr id="583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4" name="RGB 234/90/79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234/90/79</a:t>
                  </a:r>
                </a:p>
              </p:txBody>
            </p:sp>
          </p:grpSp>
          <p:grpSp>
            <p:nvGrpSpPr>
              <p:cNvPr id="588" name="矩形 13"/>
              <p:cNvGrpSpPr/>
              <p:nvPr/>
            </p:nvGrpSpPr>
            <p:grpSpPr>
              <a:xfrm>
                <a:off x="99360" y="198821"/>
                <a:ext cx="885205" cy="395401"/>
                <a:chOff x="-1" y="-1"/>
                <a:chExt cx="885204" cy="395400"/>
              </a:xfrm>
            </p:grpSpPr>
            <p:sp>
              <p:nvSpPr>
                <p:cNvPr id="586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7" name="RGB 120/0/15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120/0/15</a:t>
                  </a:r>
                </a:p>
              </p:txBody>
            </p:sp>
          </p:grpSp>
          <p:sp>
            <p:nvSpPr>
              <p:cNvPr id="589" name="文本框 15"/>
              <p:cNvSpPr txBox="1"/>
              <p:nvPr/>
            </p:nvSpPr>
            <p:spPr>
              <a:xfrm>
                <a:off x="-1" y="0"/>
                <a:ext cx="56938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 defTabSz="914477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592" name="矩形 16"/>
              <p:cNvGrpSpPr/>
              <p:nvPr/>
            </p:nvGrpSpPr>
            <p:grpSpPr>
              <a:xfrm>
                <a:off x="99360" y="1546931"/>
                <a:ext cx="885205" cy="395401"/>
                <a:chOff x="-1" y="-1"/>
                <a:chExt cx="885204" cy="395400"/>
              </a:xfrm>
            </p:grpSpPr>
            <p:sp>
              <p:nvSpPr>
                <p:cNvPr id="590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1" name="RGB 248/181/60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248/181/60</a:t>
                  </a:r>
                </a:p>
              </p:txBody>
            </p:sp>
          </p:grpSp>
          <p:grpSp>
            <p:nvGrpSpPr>
              <p:cNvPr id="595" name="矩形 17"/>
              <p:cNvGrpSpPr/>
              <p:nvPr/>
            </p:nvGrpSpPr>
            <p:grpSpPr>
              <a:xfrm>
                <a:off x="99360" y="1104663"/>
                <a:ext cx="885205" cy="395401"/>
                <a:chOff x="-1" y="-1"/>
                <a:chExt cx="885204" cy="395400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4" name="RGB 235/92/1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235/92/1</a:t>
                  </a:r>
                </a:p>
              </p:txBody>
            </p:sp>
          </p:grpSp>
          <p:grpSp>
            <p:nvGrpSpPr>
              <p:cNvPr id="598" name="矩形 18"/>
              <p:cNvGrpSpPr/>
              <p:nvPr/>
            </p:nvGrpSpPr>
            <p:grpSpPr>
              <a:xfrm>
                <a:off x="99356" y="2438703"/>
                <a:ext cx="911023" cy="395401"/>
                <a:chOff x="-1" y="-1"/>
                <a:chExt cx="911022" cy="395400"/>
              </a:xfrm>
            </p:grpSpPr>
            <p:sp>
              <p:nvSpPr>
                <p:cNvPr id="596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7" name="RGB 137/137/137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137/137/137</a:t>
                  </a:r>
                </a:p>
              </p:txBody>
            </p:sp>
          </p:grpSp>
          <p:grpSp>
            <p:nvGrpSpPr>
              <p:cNvPr id="601" name="矩形 19"/>
              <p:cNvGrpSpPr/>
              <p:nvPr/>
            </p:nvGrpSpPr>
            <p:grpSpPr>
              <a:xfrm>
                <a:off x="99356" y="1996436"/>
                <a:ext cx="911023" cy="395401"/>
                <a:chOff x="-1" y="-1"/>
                <a:chExt cx="911022" cy="395400"/>
              </a:xfrm>
            </p:grpSpPr>
            <p:sp>
              <p:nvSpPr>
                <p:cNvPr id="599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0" name="RGB 35/24/21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35/24/21</a:t>
                  </a:r>
                </a:p>
              </p:txBody>
            </p:sp>
          </p:grpSp>
          <p:grpSp>
            <p:nvGrpSpPr>
              <p:cNvPr id="604" name="矩形 22"/>
              <p:cNvGrpSpPr/>
              <p:nvPr/>
            </p:nvGrpSpPr>
            <p:grpSpPr>
              <a:xfrm>
                <a:off x="99356" y="2886216"/>
                <a:ext cx="911023" cy="395401"/>
                <a:chOff x="-1" y="-1"/>
                <a:chExt cx="911022" cy="395400"/>
              </a:xfrm>
            </p:grpSpPr>
            <p:sp>
              <p:nvSpPr>
                <p:cNvPr id="602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603" name="RGB 221/221/221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221/221/221</a:t>
                  </a:r>
                </a:p>
              </p:txBody>
            </p:sp>
          </p:grpSp>
          <p:grpSp>
            <p:nvGrpSpPr>
              <p:cNvPr id="607" name="矩形 12"/>
              <p:cNvGrpSpPr/>
              <p:nvPr/>
            </p:nvGrpSpPr>
            <p:grpSpPr>
              <a:xfrm>
                <a:off x="1071895" y="648901"/>
                <a:ext cx="885205" cy="395401"/>
                <a:chOff x="-1" y="-1"/>
                <a:chExt cx="885204" cy="395400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6" name="RGB 233/140/128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233/140/128</a:t>
                  </a:r>
                </a:p>
              </p:txBody>
            </p:sp>
          </p:grpSp>
          <p:grpSp>
            <p:nvGrpSpPr>
              <p:cNvPr id="610" name="矩形 13"/>
              <p:cNvGrpSpPr/>
              <p:nvPr/>
            </p:nvGrpSpPr>
            <p:grpSpPr>
              <a:xfrm>
                <a:off x="1071895" y="198821"/>
                <a:ext cx="885205" cy="395401"/>
                <a:chOff x="-1" y="-1"/>
                <a:chExt cx="885204" cy="395400"/>
              </a:xfrm>
            </p:grpSpPr>
            <p:sp>
              <p:nvSpPr>
                <p:cNvPr id="608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9" name="RGB 159/0/1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159/0/1</a:t>
                  </a:r>
                </a:p>
              </p:txBody>
            </p:sp>
          </p:grpSp>
          <p:grpSp>
            <p:nvGrpSpPr>
              <p:cNvPr id="613" name="矩形 16"/>
              <p:cNvGrpSpPr/>
              <p:nvPr/>
            </p:nvGrpSpPr>
            <p:grpSpPr>
              <a:xfrm>
                <a:off x="1071895" y="1546931"/>
                <a:ext cx="885205" cy="395401"/>
                <a:chOff x="-1" y="-1"/>
                <a:chExt cx="885204" cy="395400"/>
              </a:xfrm>
            </p:grpSpPr>
            <p:sp>
              <p:nvSpPr>
                <p:cNvPr id="611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612" name="RGB 245/220/87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245/220/87</a:t>
                  </a:r>
                </a:p>
              </p:txBody>
            </p:sp>
          </p:grpSp>
          <p:grpSp>
            <p:nvGrpSpPr>
              <p:cNvPr id="616" name="矩形 17"/>
              <p:cNvGrpSpPr/>
              <p:nvPr/>
            </p:nvGrpSpPr>
            <p:grpSpPr>
              <a:xfrm>
                <a:off x="1071895" y="1104663"/>
                <a:ext cx="885205" cy="395401"/>
                <a:chOff x="-1" y="-1"/>
                <a:chExt cx="885204" cy="395400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5" name="RGB 240/133/0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240/133/0</a:t>
                  </a:r>
                </a:p>
              </p:txBody>
            </p:sp>
          </p:grpSp>
          <p:grpSp>
            <p:nvGrpSpPr>
              <p:cNvPr id="619" name="矩形 18"/>
              <p:cNvGrpSpPr/>
              <p:nvPr/>
            </p:nvGrpSpPr>
            <p:grpSpPr>
              <a:xfrm>
                <a:off x="1071892" y="2438703"/>
                <a:ext cx="911023" cy="395401"/>
                <a:chOff x="-1" y="-1"/>
                <a:chExt cx="911022" cy="395400"/>
              </a:xfrm>
            </p:grpSpPr>
            <p:sp>
              <p:nvSpPr>
                <p:cNvPr id="617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8" name="RGB 181/181/181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181/181/181</a:t>
                  </a:r>
                </a:p>
              </p:txBody>
            </p:sp>
          </p:grpSp>
          <p:grpSp>
            <p:nvGrpSpPr>
              <p:cNvPr id="622" name="矩形 19"/>
              <p:cNvGrpSpPr/>
              <p:nvPr/>
            </p:nvGrpSpPr>
            <p:grpSpPr>
              <a:xfrm>
                <a:off x="1071892" y="1996436"/>
                <a:ext cx="911023" cy="395401"/>
                <a:chOff x="-1" y="-1"/>
                <a:chExt cx="911022" cy="395400"/>
              </a:xfrm>
            </p:grpSpPr>
            <p:sp>
              <p:nvSpPr>
                <p:cNvPr id="620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1" name="RGB 89/87/87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89/87/87</a:t>
                  </a:r>
                </a:p>
              </p:txBody>
            </p:sp>
          </p:grpSp>
          <p:grpSp>
            <p:nvGrpSpPr>
              <p:cNvPr id="625" name="矩形 22"/>
              <p:cNvGrpSpPr/>
              <p:nvPr/>
            </p:nvGrpSpPr>
            <p:grpSpPr>
              <a:xfrm>
                <a:off x="1071892" y="2886216"/>
                <a:ext cx="911023" cy="395401"/>
                <a:chOff x="-1" y="-1"/>
                <a:chExt cx="911022" cy="395400"/>
              </a:xfrm>
            </p:grpSpPr>
            <p:sp>
              <p:nvSpPr>
                <p:cNvPr id="623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624" name="RGB 255/255/255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62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7" cy="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itle Text"/>
          <p:cNvSpPr txBox="1">
            <a:spLocks noGrp="1"/>
          </p:cNvSpPr>
          <p:nvPr>
            <p:ph type="title"/>
          </p:nvPr>
        </p:nvSpPr>
        <p:spPr>
          <a:xfrm>
            <a:off x="609600" y="274636"/>
            <a:ext cx="10972800" cy="1143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187798"/>
          </a:lstStyle>
          <a:p>
            <a:r>
              <a:t>Title Text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24587"/>
            <a:ext cx="915035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Text Box 8"/>
          <p:cNvSpPr txBox="1"/>
          <p:nvPr/>
        </p:nvSpPr>
        <p:spPr>
          <a:xfrm>
            <a:off x="2279650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639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75" y="6386512"/>
            <a:ext cx="1311275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Rectangle 15"/>
          <p:cNvSpPr txBox="1"/>
          <p:nvPr/>
        </p:nvSpPr>
        <p:spPr>
          <a:xfrm>
            <a:off x="-428625" y="692150"/>
            <a:ext cx="1844675" cy="611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颜色</a:t>
            </a:r>
            <a:r>
              <a:t>: R153 G0 B0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内部使用字体 </a:t>
            </a:r>
            <a:r>
              <a:t>: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外部使用字体 </a:t>
            </a:r>
            <a:r>
              <a:t>: Arial</a:t>
            </a: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颜色</a:t>
            </a:r>
            <a:r>
              <a:t>: R153 G0 B0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字体</a:t>
            </a:r>
            <a:r>
              <a:t>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黑体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英文正文</a:t>
            </a:r>
            <a:r>
              <a:t>:20-22pt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子目录 </a:t>
            </a:r>
            <a:r>
              <a:t>(2-5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级</a:t>
            </a:r>
            <a:r>
              <a:t>) :18pt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颜色</a:t>
            </a:r>
            <a:r>
              <a:t>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黑色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内部使用字体 </a:t>
            </a:r>
            <a:r>
              <a:t>: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外部使用字体 </a:t>
            </a:r>
            <a:r>
              <a:t>: Arial</a:t>
            </a: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中文正文</a:t>
            </a:r>
            <a:r>
              <a:t>:18-20pt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子目录</a:t>
            </a:r>
            <a:r>
              <a:t>(2-5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颜色</a:t>
            </a:r>
            <a:r>
              <a:t>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黑色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字体</a:t>
            </a:r>
            <a:r>
              <a:t>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707" name="Group 16"/>
          <p:cNvGrpSpPr/>
          <p:nvPr/>
        </p:nvGrpSpPr>
        <p:grpSpPr>
          <a:xfrm>
            <a:off x="10848975" y="3367087"/>
            <a:ext cx="919163" cy="3490913"/>
            <a:chOff x="0" y="0"/>
            <a:chExt cx="919162" cy="3490912"/>
          </a:xfrm>
        </p:grpSpPr>
        <p:sp>
          <p:nvSpPr>
            <p:cNvPr id="641" name="Rectangle 17"/>
            <p:cNvSpPr/>
            <p:nvPr/>
          </p:nvSpPr>
          <p:spPr>
            <a:xfrm>
              <a:off x="0" y="-1"/>
              <a:ext cx="919163" cy="34909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646" name="Group 18"/>
            <p:cNvGrpSpPr/>
            <p:nvPr/>
          </p:nvGrpSpPr>
          <p:grpSpPr>
            <a:xfrm>
              <a:off x="85725" y="360362"/>
              <a:ext cx="739775" cy="182563"/>
              <a:chOff x="0" y="0"/>
              <a:chExt cx="739774" cy="182562"/>
            </a:xfrm>
          </p:grpSpPr>
          <p:sp>
            <p:nvSpPr>
              <p:cNvPr id="642" name="Rectangle 1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43" name="Rectangle 2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44" name="Rectangle 2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45" name="Rectangle 2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51" name="Group 23"/>
            <p:cNvGrpSpPr/>
            <p:nvPr/>
          </p:nvGrpSpPr>
          <p:grpSpPr>
            <a:xfrm>
              <a:off x="85725" y="576262"/>
              <a:ext cx="739775" cy="182563"/>
              <a:chOff x="0" y="0"/>
              <a:chExt cx="739774" cy="182562"/>
            </a:xfrm>
          </p:grpSpPr>
          <p:sp>
            <p:nvSpPr>
              <p:cNvPr id="647" name="Rectangle 24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48" name="Rectangle 25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49" name="Rectangle 26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0" name="Rectangle 27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56" name="Group 28"/>
            <p:cNvGrpSpPr/>
            <p:nvPr/>
          </p:nvGrpSpPr>
          <p:grpSpPr>
            <a:xfrm>
              <a:off x="85725" y="792162"/>
              <a:ext cx="739775" cy="182563"/>
              <a:chOff x="0" y="0"/>
              <a:chExt cx="739774" cy="182562"/>
            </a:xfrm>
          </p:grpSpPr>
          <p:sp>
            <p:nvSpPr>
              <p:cNvPr id="652" name="Rectangle 2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3" name="Rectangle 3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4" name="Rectangle 3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Rectangle 3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61" name="Group 33"/>
            <p:cNvGrpSpPr/>
            <p:nvPr/>
          </p:nvGrpSpPr>
          <p:grpSpPr>
            <a:xfrm>
              <a:off x="85725" y="144462"/>
              <a:ext cx="739775" cy="188913"/>
              <a:chOff x="0" y="0"/>
              <a:chExt cx="739774" cy="188912"/>
            </a:xfrm>
          </p:grpSpPr>
          <p:sp>
            <p:nvSpPr>
              <p:cNvPr id="657" name="Rectangle 34"/>
              <p:cNvSpPr/>
              <p:nvPr/>
            </p:nvSpPr>
            <p:spPr>
              <a:xfrm rot="10800000" flipH="1">
                <a:off x="369887" y="0"/>
                <a:ext cx="184151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8" name="Rectangle 35"/>
              <p:cNvSpPr/>
              <p:nvPr/>
            </p:nvSpPr>
            <p:spPr>
              <a:xfrm rot="10800000" flipH="1">
                <a:off x="554037" y="0"/>
                <a:ext cx="185738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59" name="Rectangle 36"/>
              <p:cNvSpPr/>
              <p:nvPr/>
            </p:nvSpPr>
            <p:spPr>
              <a:xfrm rot="10800000" flipH="1">
                <a:off x="-1" y="0"/>
                <a:ext cx="185738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0" name="Rectangle 37"/>
              <p:cNvSpPr/>
              <p:nvPr/>
            </p:nvSpPr>
            <p:spPr>
              <a:xfrm rot="10800000" flipH="1">
                <a:off x="185737" y="0"/>
                <a:ext cx="184151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66" name="Group 38"/>
            <p:cNvGrpSpPr/>
            <p:nvPr/>
          </p:nvGrpSpPr>
          <p:grpSpPr>
            <a:xfrm>
              <a:off x="85725" y="1152525"/>
              <a:ext cx="739775" cy="182563"/>
              <a:chOff x="0" y="0"/>
              <a:chExt cx="739774" cy="182562"/>
            </a:xfrm>
          </p:grpSpPr>
          <p:sp>
            <p:nvSpPr>
              <p:cNvPr id="662" name="Rectangle 3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3" name="Rectangle 4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4" name="Rectangle 4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5" name="Rectangle 4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71" name="Group 43"/>
            <p:cNvGrpSpPr/>
            <p:nvPr/>
          </p:nvGrpSpPr>
          <p:grpSpPr>
            <a:xfrm>
              <a:off x="85725" y="1368425"/>
              <a:ext cx="739775" cy="182563"/>
              <a:chOff x="0" y="0"/>
              <a:chExt cx="739774" cy="182562"/>
            </a:xfrm>
          </p:grpSpPr>
          <p:sp>
            <p:nvSpPr>
              <p:cNvPr id="667" name="Rectangle 44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8" name="Rectangle 45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69" name="Rectangle 46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0" name="Rectangle 47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76" name="Group 48"/>
            <p:cNvGrpSpPr/>
            <p:nvPr/>
          </p:nvGrpSpPr>
          <p:grpSpPr>
            <a:xfrm>
              <a:off x="85725" y="1584325"/>
              <a:ext cx="739775" cy="182563"/>
              <a:chOff x="0" y="0"/>
              <a:chExt cx="739774" cy="182562"/>
            </a:xfrm>
          </p:grpSpPr>
          <p:sp>
            <p:nvSpPr>
              <p:cNvPr id="672" name="Rectangle 4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3" name="Rectangle 5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4" name="Rectangle 5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5" name="Rectangle 5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81" name="Group 53"/>
            <p:cNvGrpSpPr/>
            <p:nvPr/>
          </p:nvGrpSpPr>
          <p:grpSpPr>
            <a:xfrm>
              <a:off x="85725" y="1944687"/>
              <a:ext cx="739775" cy="182563"/>
              <a:chOff x="0" y="0"/>
              <a:chExt cx="739774" cy="182562"/>
            </a:xfrm>
          </p:grpSpPr>
          <p:sp>
            <p:nvSpPr>
              <p:cNvPr id="677" name="Rectangle 54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8" name="Rectangle 55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79" name="Rectangle 56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0" name="Rectangle 57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86" name="Group 58"/>
            <p:cNvGrpSpPr/>
            <p:nvPr/>
          </p:nvGrpSpPr>
          <p:grpSpPr>
            <a:xfrm>
              <a:off x="85725" y="2160587"/>
              <a:ext cx="739775" cy="182563"/>
              <a:chOff x="0" y="0"/>
              <a:chExt cx="739774" cy="182562"/>
            </a:xfrm>
          </p:grpSpPr>
          <p:sp>
            <p:nvSpPr>
              <p:cNvPr id="682" name="Rectangle 5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3" name="Rectangle 6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4" name="Rectangle 6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5" name="Rectangle 6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91" name="Group 63"/>
            <p:cNvGrpSpPr/>
            <p:nvPr/>
          </p:nvGrpSpPr>
          <p:grpSpPr>
            <a:xfrm>
              <a:off x="85725" y="2376487"/>
              <a:ext cx="739775" cy="182563"/>
              <a:chOff x="0" y="0"/>
              <a:chExt cx="739774" cy="182562"/>
            </a:xfrm>
          </p:grpSpPr>
          <p:sp>
            <p:nvSpPr>
              <p:cNvPr id="687" name="Rectangle 64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8" name="Rectangle 65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89" name="Rectangle 66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0" name="Rectangle 67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96" name="Group 68"/>
            <p:cNvGrpSpPr/>
            <p:nvPr/>
          </p:nvGrpSpPr>
          <p:grpSpPr>
            <a:xfrm>
              <a:off x="85725" y="2736850"/>
              <a:ext cx="739775" cy="182563"/>
              <a:chOff x="0" y="0"/>
              <a:chExt cx="739774" cy="182562"/>
            </a:xfrm>
          </p:grpSpPr>
          <p:sp>
            <p:nvSpPr>
              <p:cNvPr id="692" name="Rectangle 6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3" name="Rectangle 7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4" name="Rectangle 7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5" name="Rectangle 7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01" name="Group 73"/>
            <p:cNvGrpSpPr/>
            <p:nvPr/>
          </p:nvGrpSpPr>
          <p:grpSpPr>
            <a:xfrm>
              <a:off x="85725" y="2962275"/>
              <a:ext cx="739775" cy="182563"/>
              <a:chOff x="0" y="0"/>
              <a:chExt cx="739774" cy="182562"/>
            </a:xfrm>
          </p:grpSpPr>
          <p:sp>
            <p:nvSpPr>
              <p:cNvPr id="697" name="Rectangle 74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8" name="Rectangle 75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699" name="Rectangle 76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0" name="Rectangle 77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06" name="Group 78"/>
            <p:cNvGrpSpPr/>
            <p:nvPr/>
          </p:nvGrpSpPr>
          <p:grpSpPr>
            <a:xfrm>
              <a:off x="85725" y="3186112"/>
              <a:ext cx="739775" cy="182563"/>
              <a:chOff x="0" y="0"/>
              <a:chExt cx="739774" cy="182562"/>
            </a:xfrm>
          </p:grpSpPr>
          <p:sp>
            <p:nvSpPr>
              <p:cNvPr id="702" name="Rectangle 79"/>
              <p:cNvSpPr/>
              <p:nvPr/>
            </p:nvSpPr>
            <p:spPr>
              <a:xfrm rot="10800000" flipH="1">
                <a:off x="185737" y="0"/>
                <a:ext cx="184151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3" name="Rectangle 80"/>
              <p:cNvSpPr/>
              <p:nvPr/>
            </p:nvSpPr>
            <p:spPr>
              <a:xfrm rot="10800000" flipH="1">
                <a:off x="369887" y="0"/>
                <a:ext cx="184151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4" name="Rectangle 81"/>
              <p:cNvSpPr/>
              <p:nvPr/>
            </p:nvSpPr>
            <p:spPr>
              <a:xfrm rot="10800000" flipH="1">
                <a:off x="554037" y="0"/>
                <a:ext cx="185738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05" name="Rectangle 82"/>
              <p:cNvSpPr/>
              <p:nvPr/>
            </p:nvSpPr>
            <p:spPr>
              <a:xfrm rot="10800000" flipH="1">
                <a:off x="-1" y="0"/>
                <a:ext cx="185738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708" name="Rectangle 83"/>
          <p:cNvSpPr txBox="1"/>
          <p:nvPr/>
        </p:nvSpPr>
        <p:spPr>
          <a:xfrm>
            <a:off x="10775950" y="1341437"/>
            <a:ext cx="1192213" cy="2023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配色参考方案：</a:t>
            </a: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建议同一页面内不超过四种颜色，以下是</a:t>
            </a:r>
            <a:r>
              <a:t>13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组配色方案，同一页面内只选择一组使用。（仅供参考）</a:t>
            </a:r>
          </a:p>
        </p:txBody>
      </p:sp>
      <p:sp>
        <p:nvSpPr>
          <p:cNvPr id="709" name="Rectangle 84"/>
          <p:cNvSpPr txBox="1"/>
          <p:nvPr/>
        </p:nvSpPr>
        <p:spPr>
          <a:xfrm>
            <a:off x="10775950" y="7937"/>
            <a:ext cx="1120775" cy="771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710" name="Rectangle 21"/>
          <p:cNvSpPr txBox="1"/>
          <p:nvPr/>
        </p:nvSpPr>
        <p:spPr>
          <a:xfrm>
            <a:off x="5309715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869873" y="6489701"/>
            <a:ext cx="252463" cy="266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2" name="Title Text"/>
          <p:cNvSpPr txBox="1">
            <a:spLocks noGrp="1"/>
          </p:cNvSpPr>
          <p:nvPr>
            <p:ph type="title"/>
          </p:nvPr>
        </p:nvSpPr>
        <p:spPr>
          <a:xfrm>
            <a:off x="2279650" y="325438"/>
            <a:ext cx="7632700" cy="8715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79650" y="1628775"/>
            <a:ext cx="7632700" cy="4194175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342900" indent="-342900">
              <a:lnSpc>
                <a:spcPct val="140000"/>
              </a:lnSpc>
              <a:buClr>
                <a:srgbClr val="777777"/>
              </a:buClr>
              <a:buSzPct val="60000"/>
              <a:buChar char="●"/>
              <a:defRPr sz="20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74700" indent="-317500">
              <a:lnSpc>
                <a:spcPct val="140000"/>
              </a:lnSpc>
              <a:buClr>
                <a:srgbClr val="777777"/>
              </a:buClr>
              <a:buSzPct val="50000"/>
              <a:buChar char="p"/>
              <a:defRPr sz="20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200150" indent="-285750">
              <a:lnSpc>
                <a:spcPct val="140000"/>
              </a:lnSpc>
              <a:buClr>
                <a:srgbClr val="777777"/>
              </a:buClr>
              <a:buSzPct val="50000"/>
              <a:buChar char="■"/>
              <a:defRPr sz="20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98171" indent="-326571">
              <a:lnSpc>
                <a:spcPct val="140000"/>
              </a:lnSpc>
              <a:buClr>
                <a:srgbClr val="777777"/>
              </a:buClr>
              <a:buSzPct val="100000"/>
              <a:buChar char="–"/>
              <a:defRPr sz="20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209800" indent="-381000">
              <a:lnSpc>
                <a:spcPct val="140000"/>
              </a:lnSpc>
              <a:buClr>
                <a:srgbClr val="777777"/>
              </a:buClr>
              <a:buSzPct val="100000"/>
              <a:buChar char="~"/>
              <a:defRPr sz="20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图片 3" descr="图片 3"/>
          <p:cNvPicPr>
            <a:picLocks noChangeAspect="1"/>
          </p:cNvPicPr>
          <p:nvPr/>
        </p:nvPicPr>
        <p:blipFill>
          <a:blip r:embed="rId3"/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Box 2"/>
          <p:cNvSpPr txBox="1"/>
          <p:nvPr/>
        </p:nvSpPr>
        <p:spPr>
          <a:xfrm>
            <a:off x="1095465" y="6356939"/>
            <a:ext cx="146347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77"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grpSp>
        <p:nvGrpSpPr>
          <p:cNvPr id="773" name="组合 24"/>
          <p:cNvGrpSpPr/>
          <p:nvPr/>
        </p:nvGrpSpPr>
        <p:grpSpPr>
          <a:xfrm>
            <a:off x="12216278" y="2931936"/>
            <a:ext cx="1982920" cy="3934686"/>
            <a:chOff x="0" y="0"/>
            <a:chExt cx="1982919" cy="3934685"/>
          </a:xfrm>
        </p:grpSpPr>
        <p:grpSp>
          <p:nvGrpSpPr>
            <p:cNvPr id="728" name="组合 25"/>
            <p:cNvGrpSpPr/>
            <p:nvPr/>
          </p:nvGrpSpPr>
          <p:grpSpPr>
            <a:xfrm>
              <a:off x="99355" y="-1"/>
              <a:ext cx="1883565" cy="591917"/>
              <a:chOff x="-1" y="0"/>
              <a:chExt cx="1883564" cy="591916"/>
            </a:xfrm>
          </p:grpSpPr>
          <p:grpSp>
            <p:nvGrpSpPr>
              <p:cNvPr id="723" name="矩形 5"/>
              <p:cNvGrpSpPr/>
              <p:nvPr/>
            </p:nvGrpSpPr>
            <p:grpSpPr>
              <a:xfrm>
                <a:off x="-2" y="165957"/>
                <a:ext cx="911024" cy="425959"/>
                <a:chOff x="-1" y="-1"/>
                <a:chExt cx="911022" cy="425958"/>
              </a:xfrm>
            </p:grpSpPr>
            <p:sp>
              <p:nvSpPr>
                <p:cNvPr id="721" name="Rectangle"/>
                <p:cNvSpPr/>
                <p:nvPr/>
              </p:nvSpPr>
              <p:spPr>
                <a:xfrm>
                  <a:off x="-2" y="-2"/>
                  <a:ext cx="911024" cy="425959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22" name="PANTONE 186C…"/>
                <p:cNvSpPr txBox="1"/>
                <p:nvPr/>
              </p:nvSpPr>
              <p:spPr>
                <a:xfrm>
                  <a:off x="-2" y="125531"/>
                  <a:ext cx="911024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726" name="矩形 9"/>
              <p:cNvGrpSpPr/>
              <p:nvPr/>
            </p:nvGrpSpPr>
            <p:grpSpPr>
              <a:xfrm>
                <a:off x="972540" y="165957"/>
                <a:ext cx="911024" cy="425959"/>
                <a:chOff x="-1" y="-1"/>
                <a:chExt cx="911022" cy="425958"/>
              </a:xfrm>
            </p:grpSpPr>
            <p:sp>
              <p:nvSpPr>
                <p:cNvPr id="724" name="Rectangle"/>
                <p:cNvSpPr/>
                <p:nvPr/>
              </p:nvSpPr>
              <p:spPr>
                <a:xfrm>
                  <a:off x="-2" y="-2"/>
                  <a:ext cx="911024" cy="425959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25" name="PANTONE 185C…"/>
                <p:cNvSpPr txBox="1"/>
                <p:nvPr/>
              </p:nvSpPr>
              <p:spPr>
                <a:xfrm>
                  <a:off x="-2" y="125531"/>
                  <a:ext cx="911024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727" name="文本框 31"/>
              <p:cNvSpPr txBox="1"/>
              <p:nvPr/>
            </p:nvSpPr>
            <p:spPr>
              <a:xfrm>
                <a:off x="6772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 defTabSz="914477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772" name="组合 26"/>
            <p:cNvGrpSpPr/>
            <p:nvPr/>
          </p:nvGrpSpPr>
          <p:grpSpPr>
            <a:xfrm>
              <a:off x="0" y="653068"/>
              <a:ext cx="1982915" cy="3281617"/>
              <a:chOff x="0" y="0"/>
              <a:chExt cx="1982914" cy="3281616"/>
            </a:xfrm>
          </p:grpSpPr>
          <p:grpSp>
            <p:nvGrpSpPr>
              <p:cNvPr id="731" name="矩形 12"/>
              <p:cNvGrpSpPr/>
              <p:nvPr/>
            </p:nvGrpSpPr>
            <p:grpSpPr>
              <a:xfrm>
                <a:off x="99360" y="648901"/>
                <a:ext cx="885205" cy="395401"/>
                <a:chOff x="-1" y="-1"/>
                <a:chExt cx="885204" cy="395400"/>
              </a:xfrm>
            </p:grpSpPr>
            <p:sp>
              <p:nvSpPr>
                <p:cNvPr id="729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0" name="RGB 234/90/79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234/90/79</a:t>
                  </a:r>
                </a:p>
              </p:txBody>
            </p:sp>
          </p:grpSp>
          <p:grpSp>
            <p:nvGrpSpPr>
              <p:cNvPr id="734" name="矩形 13"/>
              <p:cNvGrpSpPr/>
              <p:nvPr/>
            </p:nvGrpSpPr>
            <p:grpSpPr>
              <a:xfrm>
                <a:off x="99360" y="198821"/>
                <a:ext cx="885205" cy="395401"/>
                <a:chOff x="-1" y="-1"/>
                <a:chExt cx="885204" cy="395400"/>
              </a:xfrm>
            </p:grpSpPr>
            <p:sp>
              <p:nvSpPr>
                <p:cNvPr id="732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3" name="RGB 120/0/15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120/0/15</a:t>
                  </a:r>
                </a:p>
              </p:txBody>
            </p:sp>
          </p:grpSp>
          <p:sp>
            <p:nvSpPr>
              <p:cNvPr id="735" name="文本框 15"/>
              <p:cNvSpPr txBox="1"/>
              <p:nvPr/>
            </p:nvSpPr>
            <p:spPr>
              <a:xfrm>
                <a:off x="-1" y="0"/>
                <a:ext cx="56938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 defTabSz="914477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738" name="矩形 16"/>
              <p:cNvGrpSpPr/>
              <p:nvPr/>
            </p:nvGrpSpPr>
            <p:grpSpPr>
              <a:xfrm>
                <a:off x="99360" y="1546931"/>
                <a:ext cx="885205" cy="395401"/>
                <a:chOff x="-1" y="-1"/>
                <a:chExt cx="885204" cy="3954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7" name="RGB 248/181/60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248/181/60</a:t>
                  </a:r>
                </a:p>
              </p:txBody>
            </p:sp>
          </p:grpSp>
          <p:grpSp>
            <p:nvGrpSpPr>
              <p:cNvPr id="741" name="矩形 17"/>
              <p:cNvGrpSpPr/>
              <p:nvPr/>
            </p:nvGrpSpPr>
            <p:grpSpPr>
              <a:xfrm>
                <a:off x="99360" y="1104663"/>
                <a:ext cx="885205" cy="395401"/>
                <a:chOff x="-1" y="-1"/>
                <a:chExt cx="885204" cy="395400"/>
              </a:xfrm>
            </p:grpSpPr>
            <p:sp>
              <p:nvSpPr>
                <p:cNvPr id="739" name="Rectangle"/>
                <p:cNvSpPr/>
                <p:nvPr/>
              </p:nvSpPr>
              <p:spPr>
                <a:xfrm>
                  <a:off x="-2" y="-2"/>
                  <a:ext cx="885206" cy="395402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0" name="RGB 235/92/1"/>
                <p:cNvSpPr txBox="1"/>
                <p:nvPr/>
              </p:nvSpPr>
              <p:spPr>
                <a:xfrm>
                  <a:off x="-2" y="134198"/>
                  <a:ext cx="885206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235/92/1</a:t>
                  </a:r>
                </a:p>
              </p:txBody>
            </p:sp>
          </p:grpSp>
          <p:grpSp>
            <p:nvGrpSpPr>
              <p:cNvPr id="744" name="矩形 18"/>
              <p:cNvGrpSpPr/>
              <p:nvPr/>
            </p:nvGrpSpPr>
            <p:grpSpPr>
              <a:xfrm>
                <a:off x="99356" y="2438703"/>
                <a:ext cx="911023" cy="395401"/>
                <a:chOff x="-1" y="-1"/>
                <a:chExt cx="911022" cy="395400"/>
              </a:xfrm>
            </p:grpSpPr>
            <p:sp>
              <p:nvSpPr>
                <p:cNvPr id="742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3" name="RGB 137/137/137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137/137/137</a:t>
                  </a:r>
                </a:p>
              </p:txBody>
            </p:sp>
          </p:grpSp>
          <p:grpSp>
            <p:nvGrpSpPr>
              <p:cNvPr id="747" name="矩形 19"/>
              <p:cNvGrpSpPr/>
              <p:nvPr/>
            </p:nvGrpSpPr>
            <p:grpSpPr>
              <a:xfrm>
                <a:off x="99356" y="1996436"/>
                <a:ext cx="911023" cy="395401"/>
                <a:chOff x="-1" y="-1"/>
                <a:chExt cx="911022" cy="395400"/>
              </a:xfrm>
            </p:grpSpPr>
            <p:sp>
              <p:nvSpPr>
                <p:cNvPr id="745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6" name="RGB 35/24/21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35/24/21</a:t>
                  </a:r>
                </a:p>
              </p:txBody>
            </p:sp>
          </p:grpSp>
          <p:grpSp>
            <p:nvGrpSpPr>
              <p:cNvPr id="750" name="矩形 22"/>
              <p:cNvGrpSpPr/>
              <p:nvPr/>
            </p:nvGrpSpPr>
            <p:grpSpPr>
              <a:xfrm>
                <a:off x="99356" y="2886216"/>
                <a:ext cx="911023" cy="395401"/>
                <a:chOff x="-1" y="-1"/>
                <a:chExt cx="911022" cy="395400"/>
              </a:xfrm>
            </p:grpSpPr>
            <p:sp>
              <p:nvSpPr>
                <p:cNvPr id="748" name="Rectangle"/>
                <p:cNvSpPr/>
                <p:nvPr/>
              </p:nvSpPr>
              <p:spPr>
                <a:xfrm>
                  <a:off x="-2" y="-2"/>
                  <a:ext cx="911024" cy="395402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749" name="RGB 221/221/221"/>
                <p:cNvSpPr txBox="1"/>
                <p:nvPr/>
              </p:nvSpPr>
              <p:spPr>
                <a:xfrm>
                  <a:off x="-2" y="134198"/>
                  <a:ext cx="911024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221/221/221</a:t>
                  </a:r>
                </a:p>
              </p:txBody>
            </p:sp>
          </p:grpSp>
          <p:grpSp>
            <p:nvGrpSpPr>
              <p:cNvPr id="753" name="矩形 12"/>
              <p:cNvGrpSpPr/>
              <p:nvPr/>
            </p:nvGrpSpPr>
            <p:grpSpPr>
              <a:xfrm>
                <a:off x="1071895" y="648901"/>
                <a:ext cx="885205" cy="395401"/>
                <a:chOff x="-1" y="-1"/>
                <a:chExt cx="885204" cy="395400"/>
              </a:xfrm>
            </p:grpSpPr>
            <p:sp>
              <p:nvSpPr>
                <p:cNvPr id="751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2" name="RGB 233/140/128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233/140/128</a:t>
                  </a:r>
                </a:p>
              </p:txBody>
            </p:sp>
          </p:grpSp>
          <p:grpSp>
            <p:nvGrpSpPr>
              <p:cNvPr id="756" name="矩形 13"/>
              <p:cNvGrpSpPr/>
              <p:nvPr/>
            </p:nvGrpSpPr>
            <p:grpSpPr>
              <a:xfrm>
                <a:off x="1071895" y="198821"/>
                <a:ext cx="885205" cy="395401"/>
                <a:chOff x="-1" y="-1"/>
                <a:chExt cx="885204" cy="395400"/>
              </a:xfrm>
            </p:grpSpPr>
            <p:sp>
              <p:nvSpPr>
                <p:cNvPr id="754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5" name="RGB 159/0/1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159/0/1</a:t>
                  </a:r>
                </a:p>
              </p:txBody>
            </p:sp>
          </p:grpSp>
          <p:grpSp>
            <p:nvGrpSpPr>
              <p:cNvPr id="759" name="矩形 16"/>
              <p:cNvGrpSpPr/>
              <p:nvPr/>
            </p:nvGrpSpPr>
            <p:grpSpPr>
              <a:xfrm>
                <a:off x="1071895" y="1546931"/>
                <a:ext cx="885205" cy="395401"/>
                <a:chOff x="-1" y="-1"/>
                <a:chExt cx="885204" cy="395400"/>
              </a:xfrm>
            </p:grpSpPr>
            <p:sp>
              <p:nvSpPr>
                <p:cNvPr id="757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758" name="RGB 245/220/87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245/220/87</a:t>
                  </a:r>
                </a:p>
              </p:txBody>
            </p:sp>
          </p:grpSp>
          <p:grpSp>
            <p:nvGrpSpPr>
              <p:cNvPr id="762" name="矩形 17"/>
              <p:cNvGrpSpPr/>
              <p:nvPr/>
            </p:nvGrpSpPr>
            <p:grpSpPr>
              <a:xfrm>
                <a:off x="1071895" y="1104663"/>
                <a:ext cx="885205" cy="395401"/>
                <a:chOff x="-1" y="-1"/>
                <a:chExt cx="885204" cy="395400"/>
              </a:xfrm>
            </p:grpSpPr>
            <p:sp>
              <p:nvSpPr>
                <p:cNvPr id="760" name="Rectangle"/>
                <p:cNvSpPr/>
                <p:nvPr/>
              </p:nvSpPr>
              <p:spPr>
                <a:xfrm>
                  <a:off x="-2" y="-2"/>
                  <a:ext cx="885205" cy="395402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1" name="RGB 240/133/0"/>
                <p:cNvSpPr txBox="1"/>
                <p:nvPr/>
              </p:nvSpPr>
              <p:spPr>
                <a:xfrm>
                  <a:off x="-2" y="134198"/>
                  <a:ext cx="885205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240/133/0</a:t>
                  </a:r>
                </a:p>
              </p:txBody>
            </p:sp>
          </p:grpSp>
          <p:grpSp>
            <p:nvGrpSpPr>
              <p:cNvPr id="765" name="矩形 18"/>
              <p:cNvGrpSpPr/>
              <p:nvPr/>
            </p:nvGrpSpPr>
            <p:grpSpPr>
              <a:xfrm>
                <a:off x="1071892" y="2438703"/>
                <a:ext cx="911023" cy="395401"/>
                <a:chOff x="-1" y="-1"/>
                <a:chExt cx="911022" cy="395400"/>
              </a:xfrm>
            </p:grpSpPr>
            <p:sp>
              <p:nvSpPr>
                <p:cNvPr id="763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4" name="RGB 181/181/181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181/181/181</a:t>
                  </a:r>
                </a:p>
              </p:txBody>
            </p:sp>
          </p:grpSp>
          <p:grpSp>
            <p:nvGrpSpPr>
              <p:cNvPr id="768" name="矩形 19"/>
              <p:cNvGrpSpPr/>
              <p:nvPr/>
            </p:nvGrpSpPr>
            <p:grpSpPr>
              <a:xfrm>
                <a:off x="1071892" y="1996436"/>
                <a:ext cx="911023" cy="395401"/>
                <a:chOff x="-1" y="-1"/>
                <a:chExt cx="911022" cy="395400"/>
              </a:xfrm>
            </p:grpSpPr>
            <p:sp>
              <p:nvSpPr>
                <p:cNvPr id="766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7" name="RGB 89/87/87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RGB 89/87/87</a:t>
                  </a:r>
                </a:p>
              </p:txBody>
            </p:sp>
          </p:grpSp>
          <p:grpSp>
            <p:nvGrpSpPr>
              <p:cNvPr id="771" name="矩形 22"/>
              <p:cNvGrpSpPr/>
              <p:nvPr/>
            </p:nvGrpSpPr>
            <p:grpSpPr>
              <a:xfrm>
                <a:off x="1071892" y="2886216"/>
                <a:ext cx="911023" cy="395401"/>
                <a:chOff x="-1" y="-1"/>
                <a:chExt cx="911022" cy="395400"/>
              </a:xfrm>
            </p:grpSpPr>
            <p:sp>
              <p:nvSpPr>
                <p:cNvPr id="769" name="Rectangle"/>
                <p:cNvSpPr/>
                <p:nvPr/>
              </p:nvSpPr>
              <p:spPr>
                <a:xfrm>
                  <a:off x="-2" y="-2"/>
                  <a:ext cx="911023" cy="395402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 defTabSz="914477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770" name="RGB 255/255/255"/>
                <p:cNvSpPr txBox="1"/>
                <p:nvPr/>
              </p:nvSpPr>
              <p:spPr>
                <a:xfrm>
                  <a:off x="-2" y="134198"/>
                  <a:ext cx="91102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 defTabSz="914477">
                    <a:defRPr sz="700" b="1">
                      <a:solidFill>
                        <a:schemeClr val="accent6"/>
                      </a:solidFill>
                    </a:defRPr>
                  </a:lvl1pPr>
                </a:lstStyle>
                <a:p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774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7" cy="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1143001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>
            <a:lvl1pPr defTabSz="1187798">
              <a:lnSpc>
                <a:spcPct val="90000"/>
              </a:lnSpc>
              <a:defRPr sz="57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9309" y="6270650"/>
            <a:ext cx="1982318" cy="15361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296949" indent="-296949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938743" indent="-344845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615405" indent="-427608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246489" indent="-464791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840388" indent="-464791" defTabSz="118779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36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18566" y="6509742"/>
            <a:ext cx="182067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5" name="Text"/>
          <p:cNvSpPr txBox="1">
            <a:spLocks noGrp="1"/>
          </p:cNvSpPr>
          <p:nvPr>
            <p:ph type="body" sz="quarter" idx="13"/>
          </p:nvPr>
        </p:nvSpPr>
        <p:spPr>
          <a:xfrm>
            <a:off x="1725651" y="3183731"/>
            <a:ext cx="8740698" cy="490538"/>
          </a:xfrm>
          <a:prstGeom prst="rect">
            <a:avLst/>
          </a:prstGeom>
        </p:spPr>
        <p:txBody>
          <a:bodyPr lIns="35718" tIns="35718" rIns="35718" bIns="35718" anchor="ctr">
            <a:spAutoFit/>
          </a:bodyPr>
          <a:lstStyle/>
          <a:p>
            <a:pPr algn="ctr" defTabSz="292100">
              <a:lnSpc>
                <a:spcPct val="90000"/>
              </a:lnSpc>
              <a:defRPr sz="2400" i="1">
                <a:solidFill>
                  <a:srgbClr val="6A256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Title Text"/>
          <p:cNvSpPr txBox="1">
            <a:spLocks noGrp="1"/>
          </p:cNvSpPr>
          <p:nvPr>
            <p:ph type="title"/>
          </p:nvPr>
        </p:nvSpPr>
        <p:spPr>
          <a:xfrm>
            <a:off x="493468" y="190599"/>
            <a:ext cx="11012047" cy="5089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292100">
              <a:lnSpc>
                <a:spcPct val="70000"/>
              </a:lnSpc>
              <a:defRPr sz="2400" cap="all" spc="-96">
                <a:solidFill>
                  <a:srgbClr val="6A256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793" name="Body Level One…"/>
          <p:cNvSpPr txBox="1">
            <a:spLocks noGrp="1"/>
          </p:cNvSpPr>
          <p:nvPr>
            <p:ph type="body" idx="1"/>
          </p:nvPr>
        </p:nvSpPr>
        <p:spPr>
          <a:xfrm>
            <a:off x="496874" y="1000125"/>
            <a:ext cx="11005236" cy="5366743"/>
          </a:xfrm>
          <a:prstGeom prst="rect">
            <a:avLst/>
          </a:prstGeom>
        </p:spPr>
        <p:txBody>
          <a:bodyPr/>
          <a:lstStyle>
            <a:lvl1pPr defTabSz="292100">
              <a:spcBef>
                <a:spcPts val="600"/>
              </a:spcBef>
              <a:defRPr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defTabSz="292100">
              <a:spcBef>
                <a:spcPts val="600"/>
              </a:spcBef>
              <a:defRPr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211666" indent="-211666" defTabSz="292100">
              <a:spcBef>
                <a:spcPts val="600"/>
              </a:spcBef>
              <a:buClr>
                <a:srgbClr val="6A2569"/>
              </a:buClr>
              <a:buSzPct val="20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5484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865909" indent="-230909" defTabSz="292100">
              <a:spcBef>
                <a:spcPts val="600"/>
              </a:spcBef>
              <a:buClr>
                <a:srgbClr val="6A2569"/>
              </a:buClr>
              <a:buSzPct val="120000"/>
              <a:buChar char="•"/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5629" y="6509742"/>
            <a:ext cx="182067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292100">
              <a:defRPr sz="700" i="1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5" name="Line"/>
          <p:cNvSpPr/>
          <p:nvPr/>
        </p:nvSpPr>
        <p:spPr>
          <a:xfrm flipV="1">
            <a:off x="516035" y="839164"/>
            <a:ext cx="11159930" cy="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8" tIns="35718" rIns="35718" bIns="35718" anchor="ctr"/>
          <a:lstStyle/>
          <a:p>
            <a:pPr defTabSz="228600">
              <a:defRPr sz="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51;p7" descr="Google Shape;51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Google Shape;52;p7"/>
          <p:cNvSpPr/>
          <p:nvPr/>
        </p:nvSpPr>
        <p:spPr>
          <a:xfrm>
            <a:off x="4971391" y="0"/>
            <a:ext cx="7220609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38100" dir="108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804" name="Title Text"/>
          <p:cNvSpPr txBox="1">
            <a:spLocks noGrp="1"/>
          </p:cNvSpPr>
          <p:nvPr>
            <p:ph type="title"/>
          </p:nvPr>
        </p:nvSpPr>
        <p:spPr>
          <a:xfrm>
            <a:off x="232759" y="576262"/>
            <a:ext cx="4738634" cy="2852738"/>
          </a:xfrm>
          <a:prstGeom prst="rect">
            <a:avLst/>
          </a:prstGeom>
        </p:spPr>
        <p:txBody>
          <a:bodyPr lIns="45699" tIns="45699" rIns="45699" bIns="45699" anchor="b">
            <a:normAutofit/>
          </a:bodyPr>
          <a:lstStyle>
            <a:lvl1pPr>
              <a:lnSpc>
                <a:spcPct val="90000"/>
              </a:lnSpc>
              <a:defRPr sz="4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759" y="3455987"/>
            <a:ext cx="4738634" cy="1500188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>
            <a:lvl1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6" name="TextBox 2"/>
          <p:cNvSpPr txBox="1"/>
          <p:nvPr/>
        </p:nvSpPr>
        <p:spPr>
          <a:xfrm>
            <a:off x="1095465" y="6356939"/>
            <a:ext cx="146347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77"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pic>
        <p:nvPicPr>
          <p:cNvPr id="80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97" y="6321130"/>
            <a:ext cx="1269077" cy="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5422" y="6385262"/>
            <a:ext cx="278378" cy="307301"/>
          </a:xfrm>
          <a:prstGeom prst="rect">
            <a:avLst/>
          </a:prstGeom>
        </p:spPr>
        <p:txBody>
          <a:bodyPr lIns="45699" tIns="45699" rIns="45699" bIns="45699"/>
          <a:lstStyle>
            <a:lvl1pPr defTabSz="914400"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108;p13"/>
          <p:cNvSpPr/>
          <p:nvPr/>
        </p:nvSpPr>
        <p:spPr>
          <a:xfrm>
            <a:off x="-1" y="-1"/>
            <a:ext cx="2467305" cy="105106"/>
          </a:xfrm>
          <a:prstGeom prst="rect">
            <a:avLst/>
          </a:prstGeom>
          <a:solidFill>
            <a:srgbClr val="1972BA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816" name="Google Shape;109;p13"/>
          <p:cNvSpPr/>
          <p:nvPr/>
        </p:nvSpPr>
        <p:spPr>
          <a:xfrm>
            <a:off x="2467303" y="-110"/>
            <a:ext cx="4658712" cy="105106"/>
          </a:xfrm>
          <a:prstGeom prst="rect">
            <a:avLst/>
          </a:prstGeom>
          <a:solidFill>
            <a:srgbClr val="25BBC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817" name="Google Shape;110;p13"/>
          <p:cNvSpPr/>
          <p:nvPr/>
        </p:nvSpPr>
        <p:spPr>
          <a:xfrm>
            <a:off x="7126013" y="-110"/>
            <a:ext cx="5065987" cy="105106"/>
          </a:xfrm>
          <a:prstGeom prst="rect">
            <a:avLst/>
          </a:prstGeom>
          <a:solidFill>
            <a:srgbClr val="F78E3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818" name="TextBox 2"/>
          <p:cNvSpPr txBox="1"/>
          <p:nvPr/>
        </p:nvSpPr>
        <p:spPr>
          <a:xfrm>
            <a:off x="1095465" y="6356939"/>
            <a:ext cx="146347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77"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pic>
        <p:nvPicPr>
          <p:cNvPr id="819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7" cy="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5422" y="6385262"/>
            <a:ext cx="278378" cy="307301"/>
          </a:xfrm>
          <a:prstGeom prst="rect">
            <a:avLst/>
          </a:prstGeom>
        </p:spPr>
        <p:txBody>
          <a:bodyPr lIns="45699" tIns="45699" rIns="45699" bIns="45699"/>
          <a:lstStyle>
            <a:lvl1pPr defTabSz="914400"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29;p4" descr="Google Shape;29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Title Text"/>
          <p:cNvSpPr txBox="1">
            <a:spLocks noGrp="1"/>
          </p:cNvSpPr>
          <p:nvPr>
            <p:ph type="title"/>
          </p:nvPr>
        </p:nvSpPr>
        <p:spPr>
          <a:xfrm>
            <a:off x="232759" y="576262"/>
            <a:ext cx="4738634" cy="2852738"/>
          </a:xfrm>
          <a:prstGeom prst="rect">
            <a:avLst/>
          </a:prstGeom>
        </p:spPr>
        <p:txBody>
          <a:bodyPr lIns="45699" tIns="45699" rIns="45699" bIns="45699" anchor="b">
            <a:normAutofit/>
          </a:bodyPr>
          <a:lstStyle>
            <a:lvl1pPr>
              <a:lnSpc>
                <a:spcPct val="90000"/>
              </a:lnSpc>
              <a:defRPr sz="4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2759" y="3455987"/>
            <a:ext cx="4738634" cy="1500188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>
            <a:lvl1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">
              <a:lnSpc>
                <a:spcPct val="90000"/>
              </a:lnSpc>
              <a:spcBef>
                <a:spcPts val="1000"/>
              </a:spcBef>
              <a:defRPr sz="24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0" name="TextBox 2"/>
          <p:cNvSpPr txBox="1"/>
          <p:nvPr/>
        </p:nvSpPr>
        <p:spPr>
          <a:xfrm>
            <a:off x="1095465" y="6356939"/>
            <a:ext cx="146347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77"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pic>
        <p:nvPicPr>
          <p:cNvPr id="83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97" y="6321130"/>
            <a:ext cx="1269077" cy="277548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5422" y="6385262"/>
            <a:ext cx="278378" cy="307301"/>
          </a:xfrm>
          <a:prstGeom prst="rect">
            <a:avLst/>
          </a:prstGeom>
        </p:spPr>
        <p:txBody>
          <a:bodyPr lIns="45699" tIns="45699" rIns="45699" bIns="45699"/>
          <a:lstStyle>
            <a:lvl1pPr defTabSz="914400"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ThoughtWorks - 02.png" descr="ThoughtWorks - 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0" y="233399"/>
            <a:ext cx="1587502" cy="244477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Rectangle 4"/>
          <p:cNvSpPr/>
          <p:nvPr/>
        </p:nvSpPr>
        <p:spPr>
          <a:xfrm>
            <a:off x="-1" y="249381"/>
            <a:ext cx="110838" cy="898919"/>
          </a:xfrm>
          <a:prstGeom prst="rect">
            <a:avLst/>
          </a:prstGeom>
          <a:solidFill>
            <a:srgbClr val="00C7D7"/>
          </a:solidFill>
          <a:ln w="3175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Rectangle 1"/>
          <p:cNvSpPr txBox="1">
            <a:spLocks noGrp="1"/>
          </p:cNvSpPr>
          <p:nvPr>
            <p:ph type="body" sz="quarter" idx="13"/>
          </p:nvPr>
        </p:nvSpPr>
        <p:spPr>
          <a:xfrm>
            <a:off x="263235" y="304846"/>
            <a:ext cx="4206675" cy="3708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>
              <a:defRPr sz="1800">
                <a:solidFill>
                  <a:srgbClr val="C0C0C0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r>
              <a:t>section</a:t>
            </a:r>
          </a:p>
        </p:txBody>
      </p:sp>
      <p:sp>
        <p:nvSpPr>
          <p:cNvPr id="842" name="Title Text"/>
          <p:cNvSpPr txBox="1">
            <a:spLocks noGrp="1"/>
          </p:cNvSpPr>
          <p:nvPr>
            <p:ph type="title"/>
          </p:nvPr>
        </p:nvSpPr>
        <p:spPr>
          <a:xfrm>
            <a:off x="284123" y="665017"/>
            <a:ext cx="10972801" cy="586741"/>
          </a:xfrm>
          <a:prstGeom prst="rect">
            <a:avLst/>
          </a:prstGeom>
        </p:spPr>
        <p:txBody>
          <a:bodyPr anchor="t"/>
          <a:lstStyle>
            <a:lvl1pPr defTabSz="292100">
              <a:lnSpc>
                <a:spcPct val="70000"/>
              </a:lnSpc>
              <a:defRPr sz="2800" spc="-112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Title Text</a:t>
            </a:r>
          </a:p>
        </p:txBody>
      </p:sp>
      <p:sp>
        <p:nvSpPr>
          <p:cNvPr id="8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62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0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图片 3" descr="图片 3"/>
          <p:cNvPicPr>
            <a:picLocks noChangeAspect="1"/>
          </p:cNvPicPr>
          <p:nvPr/>
        </p:nvPicPr>
        <p:blipFill>
          <a:blip r:embed="rId3"/>
          <a:srcRect t="13824" r="2033" b="5607"/>
          <a:stretch>
            <a:fillRect/>
          </a:stretch>
        </p:blipFill>
        <p:spPr>
          <a:xfrm>
            <a:off x="0" y="-36207"/>
            <a:ext cx="12196765" cy="5638472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/>
            </a:pPr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hinese text pag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2"/>
          <p:cNvSpPr txBox="1"/>
          <p:nvPr/>
        </p:nvSpPr>
        <p:spPr>
          <a:xfrm>
            <a:off x="1095466" y="6356939"/>
            <a:ext cx="146346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44" name="组合 24"/>
          <p:cNvGrpSpPr/>
          <p:nvPr/>
        </p:nvGrpSpPr>
        <p:grpSpPr>
          <a:xfrm>
            <a:off x="12216278" y="2931937"/>
            <a:ext cx="1982917" cy="3934682"/>
            <a:chOff x="0" y="0"/>
            <a:chExt cx="1982916" cy="3934681"/>
          </a:xfrm>
        </p:grpSpPr>
        <p:grpSp>
          <p:nvGrpSpPr>
            <p:cNvPr id="99" name="组合 25"/>
            <p:cNvGrpSpPr/>
            <p:nvPr/>
          </p:nvGrpSpPr>
          <p:grpSpPr>
            <a:xfrm>
              <a:off x="99356" y="0"/>
              <a:ext cx="1883561" cy="591914"/>
              <a:chOff x="0" y="0"/>
              <a:chExt cx="1883559" cy="591913"/>
            </a:xfrm>
          </p:grpSpPr>
          <p:grpSp>
            <p:nvGrpSpPr>
              <p:cNvPr id="94" name="矩形 5"/>
              <p:cNvGrpSpPr/>
              <p:nvPr/>
            </p:nvGrpSpPr>
            <p:grpSpPr>
              <a:xfrm>
                <a:off x="0" y="165958"/>
                <a:ext cx="911020" cy="425956"/>
                <a:chOff x="0" y="0"/>
                <a:chExt cx="911019" cy="425955"/>
              </a:xfrm>
            </p:grpSpPr>
            <p:sp>
              <p:nvSpPr>
                <p:cNvPr id="92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3" name="PANTONE 186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97" name="矩形 9"/>
              <p:cNvGrpSpPr/>
              <p:nvPr/>
            </p:nvGrpSpPr>
            <p:grpSpPr>
              <a:xfrm>
                <a:off x="972540" y="165958"/>
                <a:ext cx="911020" cy="425956"/>
                <a:chOff x="0" y="0"/>
                <a:chExt cx="911019" cy="425955"/>
              </a:xfrm>
            </p:grpSpPr>
            <p:sp>
              <p:nvSpPr>
                <p:cNvPr id="95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6" name="PANTONE 185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98" name="文本框 31"/>
              <p:cNvSpPr txBox="1"/>
              <p:nvPr/>
            </p:nvSpPr>
            <p:spPr>
              <a:xfrm>
                <a:off x="6773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143" name="组合 26"/>
            <p:cNvGrpSpPr/>
            <p:nvPr/>
          </p:nvGrpSpPr>
          <p:grpSpPr>
            <a:xfrm>
              <a:off x="0" y="653068"/>
              <a:ext cx="1982912" cy="3281614"/>
              <a:chOff x="0" y="0"/>
              <a:chExt cx="1982912" cy="3281612"/>
            </a:xfrm>
          </p:grpSpPr>
          <p:grpSp>
            <p:nvGrpSpPr>
              <p:cNvPr id="102" name="矩形 12"/>
              <p:cNvGrpSpPr/>
              <p:nvPr/>
            </p:nvGrpSpPr>
            <p:grpSpPr>
              <a:xfrm>
                <a:off x="99361" y="648902"/>
                <a:ext cx="885203" cy="395398"/>
                <a:chOff x="0" y="0"/>
                <a:chExt cx="885201" cy="395397"/>
              </a:xfrm>
            </p:grpSpPr>
            <p:sp>
              <p:nvSpPr>
                <p:cNvPr id="100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RGB 234/90/79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234/90/79</a:t>
                  </a:r>
                </a:p>
              </p:txBody>
            </p:sp>
          </p:grpSp>
          <p:grpSp>
            <p:nvGrpSpPr>
              <p:cNvPr id="105" name="矩形 13"/>
              <p:cNvGrpSpPr/>
              <p:nvPr/>
            </p:nvGrpSpPr>
            <p:grpSpPr>
              <a:xfrm>
                <a:off x="99361" y="198822"/>
                <a:ext cx="885203" cy="395398"/>
                <a:chOff x="0" y="0"/>
                <a:chExt cx="885201" cy="395397"/>
              </a:xfrm>
            </p:grpSpPr>
            <p:sp>
              <p:nvSpPr>
                <p:cNvPr id="10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4" name="RGB 120/0/15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120/0/15</a:t>
                  </a:r>
                </a:p>
              </p:txBody>
            </p:sp>
          </p:grpSp>
          <p:sp>
            <p:nvSpPr>
              <p:cNvPr id="106" name="文本框 15"/>
              <p:cNvSpPr txBox="1"/>
              <p:nvPr/>
            </p:nvSpPr>
            <p:spPr>
              <a:xfrm>
                <a:off x="0" y="0"/>
                <a:ext cx="56938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109" name="矩形 16"/>
              <p:cNvGrpSpPr/>
              <p:nvPr/>
            </p:nvGrpSpPr>
            <p:grpSpPr>
              <a:xfrm>
                <a:off x="99361" y="1546931"/>
                <a:ext cx="885203" cy="395398"/>
                <a:chOff x="0" y="0"/>
                <a:chExt cx="885201" cy="395397"/>
              </a:xfrm>
            </p:grpSpPr>
            <p:sp>
              <p:nvSpPr>
                <p:cNvPr id="107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8" name="RGB 248/181/6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248/181/60</a:t>
                  </a:r>
                </a:p>
              </p:txBody>
            </p:sp>
          </p:grpSp>
          <p:grpSp>
            <p:nvGrpSpPr>
              <p:cNvPr id="112" name="矩形 17"/>
              <p:cNvGrpSpPr/>
              <p:nvPr/>
            </p:nvGrpSpPr>
            <p:grpSpPr>
              <a:xfrm>
                <a:off x="99361" y="1104664"/>
                <a:ext cx="885203" cy="395398"/>
                <a:chOff x="0" y="0"/>
                <a:chExt cx="885201" cy="395397"/>
              </a:xfrm>
            </p:grpSpPr>
            <p:sp>
              <p:nvSpPr>
                <p:cNvPr id="110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1" name="RGB 235/92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235/92/1</a:t>
                  </a:r>
                </a:p>
              </p:txBody>
            </p:sp>
          </p:grpSp>
          <p:grpSp>
            <p:nvGrpSpPr>
              <p:cNvPr id="115" name="矩形 18"/>
              <p:cNvGrpSpPr/>
              <p:nvPr/>
            </p:nvGrpSpPr>
            <p:grpSpPr>
              <a:xfrm>
                <a:off x="99357" y="2438702"/>
                <a:ext cx="911021" cy="395398"/>
                <a:chOff x="0" y="0"/>
                <a:chExt cx="911019" cy="395397"/>
              </a:xfrm>
            </p:grpSpPr>
            <p:sp>
              <p:nvSpPr>
                <p:cNvPr id="113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4" name="RGB 137/137/13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137/137/137</a:t>
                  </a:r>
                </a:p>
              </p:txBody>
            </p:sp>
          </p:grpSp>
          <p:grpSp>
            <p:nvGrpSpPr>
              <p:cNvPr id="118" name="矩形 19"/>
              <p:cNvGrpSpPr/>
              <p:nvPr/>
            </p:nvGrpSpPr>
            <p:grpSpPr>
              <a:xfrm>
                <a:off x="99357" y="1996436"/>
                <a:ext cx="911021" cy="395398"/>
                <a:chOff x="0" y="0"/>
                <a:chExt cx="911019" cy="395397"/>
              </a:xfrm>
            </p:grpSpPr>
            <p:sp>
              <p:nvSpPr>
                <p:cNvPr id="116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7" name="RGB 35/24/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35/24/21</a:t>
                  </a:r>
                </a:p>
              </p:txBody>
            </p:sp>
          </p:grpSp>
          <p:grpSp>
            <p:nvGrpSpPr>
              <p:cNvPr id="121" name="矩形 22"/>
              <p:cNvGrpSpPr/>
              <p:nvPr/>
            </p:nvGrpSpPr>
            <p:grpSpPr>
              <a:xfrm>
                <a:off x="99357" y="2886215"/>
                <a:ext cx="911021" cy="395398"/>
                <a:chOff x="0" y="0"/>
                <a:chExt cx="911019" cy="395397"/>
              </a:xfrm>
            </p:grpSpPr>
            <p:sp>
              <p:nvSpPr>
                <p:cNvPr id="119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120" name="RGB 221/221/2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221/221/221</a:t>
                  </a:r>
                </a:p>
              </p:txBody>
            </p:sp>
          </p:grpSp>
          <p:grpSp>
            <p:nvGrpSpPr>
              <p:cNvPr id="124" name="矩形 12"/>
              <p:cNvGrpSpPr/>
              <p:nvPr/>
            </p:nvGrpSpPr>
            <p:grpSpPr>
              <a:xfrm>
                <a:off x="1071896" y="648902"/>
                <a:ext cx="885202" cy="395398"/>
                <a:chOff x="0" y="0"/>
                <a:chExt cx="885201" cy="395397"/>
              </a:xfrm>
            </p:grpSpPr>
            <p:sp>
              <p:nvSpPr>
                <p:cNvPr id="122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3" name="RGB 233/140/128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233/140/128</a:t>
                  </a:r>
                </a:p>
              </p:txBody>
            </p:sp>
          </p:grpSp>
          <p:grpSp>
            <p:nvGrpSpPr>
              <p:cNvPr id="127" name="矩形 13"/>
              <p:cNvGrpSpPr/>
              <p:nvPr/>
            </p:nvGrpSpPr>
            <p:grpSpPr>
              <a:xfrm>
                <a:off x="1071896" y="198822"/>
                <a:ext cx="885202" cy="395398"/>
                <a:chOff x="0" y="0"/>
                <a:chExt cx="885201" cy="395397"/>
              </a:xfrm>
            </p:grpSpPr>
            <p:sp>
              <p:nvSpPr>
                <p:cNvPr id="125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6" name="RGB 159/0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159/0/1</a:t>
                  </a:r>
                </a:p>
              </p:txBody>
            </p:sp>
          </p:grpSp>
          <p:grpSp>
            <p:nvGrpSpPr>
              <p:cNvPr id="130" name="矩形 16"/>
              <p:cNvGrpSpPr/>
              <p:nvPr/>
            </p:nvGrpSpPr>
            <p:grpSpPr>
              <a:xfrm>
                <a:off x="1071896" y="1546931"/>
                <a:ext cx="885202" cy="395398"/>
                <a:chOff x="0" y="0"/>
                <a:chExt cx="885201" cy="395397"/>
              </a:xfrm>
            </p:grpSpPr>
            <p:sp>
              <p:nvSpPr>
                <p:cNvPr id="12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129" name="RGB 245/220/87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245/220/87</a:t>
                  </a:r>
                </a:p>
              </p:txBody>
            </p:sp>
          </p:grpSp>
          <p:grpSp>
            <p:nvGrpSpPr>
              <p:cNvPr id="133" name="矩形 17"/>
              <p:cNvGrpSpPr/>
              <p:nvPr/>
            </p:nvGrpSpPr>
            <p:grpSpPr>
              <a:xfrm>
                <a:off x="1071896" y="1104664"/>
                <a:ext cx="885202" cy="395398"/>
                <a:chOff x="0" y="0"/>
                <a:chExt cx="885201" cy="395397"/>
              </a:xfrm>
            </p:grpSpPr>
            <p:sp>
              <p:nvSpPr>
                <p:cNvPr id="131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2" name="RGB 240/133/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240/133/0</a:t>
                  </a:r>
                </a:p>
              </p:txBody>
            </p:sp>
          </p:grpSp>
          <p:grpSp>
            <p:nvGrpSpPr>
              <p:cNvPr id="136" name="矩形 18"/>
              <p:cNvGrpSpPr/>
              <p:nvPr/>
            </p:nvGrpSpPr>
            <p:grpSpPr>
              <a:xfrm>
                <a:off x="1071893" y="2438702"/>
                <a:ext cx="911020" cy="395398"/>
                <a:chOff x="0" y="0"/>
                <a:chExt cx="911019" cy="395397"/>
              </a:xfrm>
            </p:grpSpPr>
            <p:sp>
              <p:nvSpPr>
                <p:cNvPr id="134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5" name="RGB 181/181/18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181/181/181</a:t>
                  </a:r>
                </a:p>
              </p:txBody>
            </p:sp>
          </p:grpSp>
          <p:grpSp>
            <p:nvGrpSpPr>
              <p:cNvPr id="139" name="矩形 19"/>
              <p:cNvGrpSpPr/>
              <p:nvPr/>
            </p:nvGrpSpPr>
            <p:grpSpPr>
              <a:xfrm>
                <a:off x="1071893" y="1996436"/>
                <a:ext cx="911020" cy="395398"/>
                <a:chOff x="0" y="0"/>
                <a:chExt cx="911019" cy="395397"/>
              </a:xfrm>
            </p:grpSpPr>
            <p:sp>
              <p:nvSpPr>
                <p:cNvPr id="137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8" name="RGB 89/87/8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89/87/87</a:t>
                  </a:r>
                </a:p>
              </p:txBody>
            </p:sp>
          </p:grpSp>
          <p:grpSp>
            <p:nvGrpSpPr>
              <p:cNvPr id="142" name="矩形 22"/>
              <p:cNvGrpSpPr/>
              <p:nvPr/>
            </p:nvGrpSpPr>
            <p:grpSpPr>
              <a:xfrm>
                <a:off x="1071893" y="2886215"/>
                <a:ext cx="911020" cy="395398"/>
                <a:chOff x="0" y="0"/>
                <a:chExt cx="911019" cy="395397"/>
              </a:xfrm>
            </p:grpSpPr>
            <p:sp>
              <p:nvSpPr>
                <p:cNvPr id="140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141" name="RGB 255/255/255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14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6" cy="27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187798"/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2"/>
          <p:cNvSpPr txBox="1"/>
          <p:nvPr/>
        </p:nvSpPr>
        <p:spPr>
          <a:xfrm>
            <a:off x="1095466" y="6356939"/>
            <a:ext cx="146346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7" name="组合 24"/>
          <p:cNvGrpSpPr/>
          <p:nvPr/>
        </p:nvGrpSpPr>
        <p:grpSpPr>
          <a:xfrm>
            <a:off x="12216278" y="2931937"/>
            <a:ext cx="1982917" cy="3934682"/>
            <a:chOff x="0" y="0"/>
            <a:chExt cx="1982916" cy="3934681"/>
          </a:xfrm>
        </p:grpSpPr>
        <p:grpSp>
          <p:nvGrpSpPr>
            <p:cNvPr id="162" name="组合 25"/>
            <p:cNvGrpSpPr/>
            <p:nvPr/>
          </p:nvGrpSpPr>
          <p:grpSpPr>
            <a:xfrm>
              <a:off x="99356" y="0"/>
              <a:ext cx="1883561" cy="591914"/>
              <a:chOff x="0" y="0"/>
              <a:chExt cx="1883559" cy="591913"/>
            </a:xfrm>
          </p:grpSpPr>
          <p:grpSp>
            <p:nvGrpSpPr>
              <p:cNvPr id="157" name="矩形 5"/>
              <p:cNvGrpSpPr/>
              <p:nvPr/>
            </p:nvGrpSpPr>
            <p:grpSpPr>
              <a:xfrm>
                <a:off x="0" y="165958"/>
                <a:ext cx="911020" cy="425956"/>
                <a:chOff x="0" y="0"/>
                <a:chExt cx="911019" cy="425955"/>
              </a:xfrm>
            </p:grpSpPr>
            <p:sp>
              <p:nvSpPr>
                <p:cNvPr id="155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8102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6" name="PANTONE 186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186C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200/16/46</a:t>
                  </a:r>
                </a:p>
              </p:txBody>
            </p:sp>
          </p:grpSp>
          <p:grpSp>
            <p:nvGrpSpPr>
              <p:cNvPr id="160" name="矩形 9"/>
              <p:cNvGrpSpPr/>
              <p:nvPr/>
            </p:nvGrpSpPr>
            <p:grpSpPr>
              <a:xfrm>
                <a:off x="972540" y="165958"/>
                <a:ext cx="911020" cy="425956"/>
                <a:chOff x="0" y="0"/>
                <a:chExt cx="911019" cy="425955"/>
              </a:xfrm>
            </p:grpSpPr>
            <p:sp>
              <p:nvSpPr>
                <p:cNvPr id="158" name="Rectangle"/>
                <p:cNvSpPr/>
                <p:nvPr/>
              </p:nvSpPr>
              <p:spPr>
                <a:xfrm>
                  <a:off x="-1" y="-1"/>
                  <a:ext cx="911021" cy="425957"/>
                </a:xfrm>
                <a:prstGeom prst="rect">
                  <a:avLst/>
                </a:prstGeom>
                <a:solidFill>
                  <a:srgbClr val="C7000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chemeClr val="accent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59" name="PANTONE 185C…"/>
                <p:cNvSpPr txBox="1"/>
                <p:nvPr/>
              </p:nvSpPr>
              <p:spPr>
                <a:xfrm>
                  <a:off x="-1" y="125531"/>
                  <a:ext cx="911021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PANTONE 185C</a:t>
                  </a:r>
                  <a:endParaRPr>
                    <a:solidFill>
                      <a:schemeClr val="accent6"/>
                    </a:solidFill>
                    <a:latin typeface="+mj-lt"/>
                    <a:ea typeface="+mj-ea"/>
                    <a:cs typeface="+mj-cs"/>
                    <a:sym typeface="Calibri"/>
                  </a:endParaRPr>
                </a:p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199/0/11</a:t>
                  </a:r>
                </a:p>
              </p:txBody>
            </p:sp>
          </p:grpSp>
          <p:sp>
            <p:nvSpPr>
              <p:cNvPr id="161" name="文本框 31"/>
              <p:cNvSpPr txBox="1"/>
              <p:nvPr/>
            </p:nvSpPr>
            <p:spPr>
              <a:xfrm>
                <a:off x="6773" y="-1"/>
                <a:ext cx="393701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206" name="组合 26"/>
            <p:cNvGrpSpPr/>
            <p:nvPr/>
          </p:nvGrpSpPr>
          <p:grpSpPr>
            <a:xfrm>
              <a:off x="0" y="653068"/>
              <a:ext cx="1982912" cy="3281614"/>
              <a:chOff x="0" y="0"/>
              <a:chExt cx="1982912" cy="3281612"/>
            </a:xfrm>
          </p:grpSpPr>
          <p:grpSp>
            <p:nvGrpSpPr>
              <p:cNvPr id="165" name="矩形 12"/>
              <p:cNvGrpSpPr/>
              <p:nvPr/>
            </p:nvGrpSpPr>
            <p:grpSpPr>
              <a:xfrm>
                <a:off x="99361" y="648902"/>
                <a:ext cx="885203" cy="395398"/>
                <a:chOff x="0" y="0"/>
                <a:chExt cx="885201" cy="395397"/>
              </a:xfrm>
            </p:grpSpPr>
            <p:sp>
              <p:nvSpPr>
                <p:cNvPr id="16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A5A4F"/>
                </a:solidFill>
                <a:ln w="12700" cap="flat">
                  <a:solidFill>
                    <a:srgbClr val="EA5A4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4" name="RGB 234/90/79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234/90/79</a:t>
                  </a:r>
                </a:p>
              </p:txBody>
            </p:sp>
          </p:grpSp>
          <p:grpSp>
            <p:nvGrpSpPr>
              <p:cNvPr id="168" name="矩形 13"/>
              <p:cNvGrpSpPr/>
              <p:nvPr/>
            </p:nvGrpSpPr>
            <p:grpSpPr>
              <a:xfrm>
                <a:off x="99361" y="198822"/>
                <a:ext cx="885203" cy="395398"/>
                <a:chOff x="0" y="0"/>
                <a:chExt cx="885201" cy="395397"/>
              </a:xfrm>
            </p:grpSpPr>
            <p:sp>
              <p:nvSpPr>
                <p:cNvPr id="166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78000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67" name="RGB 120/0/15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120/0/15</a:t>
                  </a:r>
                </a:p>
              </p:txBody>
            </p:sp>
          </p:grpSp>
          <p:sp>
            <p:nvSpPr>
              <p:cNvPr id="169" name="文本框 15"/>
              <p:cNvSpPr txBox="1"/>
              <p:nvPr/>
            </p:nvSpPr>
            <p:spPr>
              <a:xfrm>
                <a:off x="0" y="0"/>
                <a:ext cx="56938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172" name="矩形 16"/>
              <p:cNvGrpSpPr/>
              <p:nvPr/>
            </p:nvGrpSpPr>
            <p:grpSpPr>
              <a:xfrm>
                <a:off x="99361" y="1546931"/>
                <a:ext cx="885203" cy="395398"/>
                <a:chOff x="0" y="0"/>
                <a:chExt cx="885201" cy="395397"/>
              </a:xfrm>
            </p:grpSpPr>
            <p:sp>
              <p:nvSpPr>
                <p:cNvPr id="170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8B53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71" name="RGB 248/181/6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248/181/60</a:t>
                  </a:r>
                </a:p>
              </p:txBody>
            </p:sp>
          </p:grpSp>
          <p:grpSp>
            <p:nvGrpSpPr>
              <p:cNvPr id="175" name="矩形 17"/>
              <p:cNvGrpSpPr/>
              <p:nvPr/>
            </p:nvGrpSpPr>
            <p:grpSpPr>
              <a:xfrm>
                <a:off x="99361" y="1104664"/>
                <a:ext cx="885203" cy="395398"/>
                <a:chOff x="0" y="0"/>
                <a:chExt cx="885201" cy="395397"/>
              </a:xfrm>
            </p:grpSpPr>
            <p:sp>
              <p:nvSpPr>
                <p:cNvPr id="173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B5C0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74" name="RGB 235/92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235/92/1</a:t>
                  </a:r>
                </a:p>
              </p:txBody>
            </p:sp>
          </p:grpSp>
          <p:grpSp>
            <p:nvGrpSpPr>
              <p:cNvPr id="178" name="矩形 18"/>
              <p:cNvGrpSpPr/>
              <p:nvPr/>
            </p:nvGrpSpPr>
            <p:grpSpPr>
              <a:xfrm>
                <a:off x="99357" y="2438702"/>
                <a:ext cx="911021" cy="395398"/>
                <a:chOff x="0" y="0"/>
                <a:chExt cx="911019" cy="395397"/>
              </a:xfrm>
            </p:grpSpPr>
            <p:sp>
              <p:nvSpPr>
                <p:cNvPr id="176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77" name="RGB 137/137/13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137/137/137</a:t>
                  </a:r>
                </a:p>
              </p:txBody>
            </p:sp>
          </p:grpSp>
          <p:grpSp>
            <p:nvGrpSpPr>
              <p:cNvPr id="181" name="矩形 19"/>
              <p:cNvGrpSpPr/>
              <p:nvPr/>
            </p:nvGrpSpPr>
            <p:grpSpPr>
              <a:xfrm>
                <a:off x="99357" y="1996436"/>
                <a:ext cx="911021" cy="395398"/>
                <a:chOff x="0" y="0"/>
                <a:chExt cx="911019" cy="395397"/>
              </a:xfrm>
            </p:grpSpPr>
            <p:sp>
              <p:nvSpPr>
                <p:cNvPr id="179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80" name="RGB 35/24/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35/24/21</a:t>
                  </a:r>
                </a:p>
              </p:txBody>
            </p:sp>
          </p:grpSp>
          <p:grpSp>
            <p:nvGrpSpPr>
              <p:cNvPr id="184" name="矩形 22"/>
              <p:cNvGrpSpPr/>
              <p:nvPr/>
            </p:nvGrpSpPr>
            <p:grpSpPr>
              <a:xfrm>
                <a:off x="99357" y="2886215"/>
                <a:ext cx="911021" cy="395398"/>
                <a:chOff x="0" y="0"/>
                <a:chExt cx="911019" cy="395397"/>
              </a:xfrm>
            </p:grpSpPr>
            <p:sp>
              <p:nvSpPr>
                <p:cNvPr id="182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183" name="RGB 221/221/22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221/221/221</a:t>
                  </a:r>
                </a:p>
              </p:txBody>
            </p:sp>
          </p:grpSp>
          <p:grpSp>
            <p:nvGrpSpPr>
              <p:cNvPr id="187" name="矩形 12"/>
              <p:cNvGrpSpPr/>
              <p:nvPr/>
            </p:nvGrpSpPr>
            <p:grpSpPr>
              <a:xfrm>
                <a:off x="1071896" y="648902"/>
                <a:ext cx="885202" cy="395398"/>
                <a:chOff x="0" y="0"/>
                <a:chExt cx="885201" cy="395397"/>
              </a:xfrm>
            </p:grpSpPr>
            <p:sp>
              <p:nvSpPr>
                <p:cNvPr id="185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E98C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86" name="RGB 233/140/128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233/140/128</a:t>
                  </a:r>
                </a:p>
              </p:txBody>
            </p:sp>
          </p:grpSp>
          <p:grpSp>
            <p:nvGrpSpPr>
              <p:cNvPr id="190" name="矩形 13"/>
              <p:cNvGrpSpPr/>
              <p:nvPr/>
            </p:nvGrpSpPr>
            <p:grpSpPr>
              <a:xfrm>
                <a:off x="1071896" y="198822"/>
                <a:ext cx="885202" cy="395398"/>
                <a:chOff x="0" y="0"/>
                <a:chExt cx="885201" cy="395397"/>
              </a:xfrm>
            </p:grpSpPr>
            <p:sp>
              <p:nvSpPr>
                <p:cNvPr id="188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A72126"/>
                </a:solidFill>
                <a:ln w="12700" cap="flat">
                  <a:solidFill>
                    <a:srgbClr val="9F000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89" name="RGB 159/0/1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159/0/1</a:t>
                  </a:r>
                </a:p>
              </p:txBody>
            </p:sp>
          </p:grpSp>
          <p:grpSp>
            <p:nvGrpSpPr>
              <p:cNvPr id="193" name="矩形 16"/>
              <p:cNvGrpSpPr/>
              <p:nvPr/>
            </p:nvGrpSpPr>
            <p:grpSpPr>
              <a:xfrm>
                <a:off x="1071896" y="1546931"/>
                <a:ext cx="885202" cy="395398"/>
                <a:chOff x="0" y="0"/>
                <a:chExt cx="885201" cy="395397"/>
              </a:xfrm>
            </p:grpSpPr>
            <p:sp>
              <p:nvSpPr>
                <p:cNvPr id="191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5DC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192" name="RGB 245/220/87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245/220/87</a:t>
                  </a:r>
                </a:p>
              </p:txBody>
            </p:sp>
          </p:grpSp>
          <p:grpSp>
            <p:nvGrpSpPr>
              <p:cNvPr id="196" name="矩形 17"/>
              <p:cNvGrpSpPr/>
              <p:nvPr/>
            </p:nvGrpSpPr>
            <p:grpSpPr>
              <a:xfrm>
                <a:off x="1071896" y="1104664"/>
                <a:ext cx="885202" cy="395398"/>
                <a:chOff x="0" y="0"/>
                <a:chExt cx="885201" cy="395397"/>
              </a:xfrm>
            </p:grpSpPr>
            <p:sp>
              <p:nvSpPr>
                <p:cNvPr id="194" name="Rectangle"/>
                <p:cNvSpPr/>
                <p:nvPr/>
              </p:nvSpPr>
              <p:spPr>
                <a:xfrm>
                  <a:off x="-1" y="-1"/>
                  <a:ext cx="885203" cy="395399"/>
                </a:xfrm>
                <a:prstGeom prst="rect">
                  <a:avLst/>
                </a:prstGeom>
                <a:solidFill>
                  <a:srgbClr val="F085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5" name="RGB 240/133/0"/>
                <p:cNvSpPr txBox="1"/>
                <p:nvPr/>
              </p:nvSpPr>
              <p:spPr>
                <a:xfrm>
                  <a:off x="-1" y="134198"/>
                  <a:ext cx="885203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240/133/0</a:t>
                  </a:r>
                </a:p>
              </p:txBody>
            </p:sp>
          </p:grpSp>
          <p:grpSp>
            <p:nvGrpSpPr>
              <p:cNvPr id="199" name="矩形 18"/>
              <p:cNvGrpSpPr/>
              <p:nvPr/>
            </p:nvGrpSpPr>
            <p:grpSpPr>
              <a:xfrm>
                <a:off x="1071893" y="2438702"/>
                <a:ext cx="911020" cy="395398"/>
                <a:chOff x="0" y="0"/>
                <a:chExt cx="911019" cy="395397"/>
              </a:xfrm>
            </p:grpSpPr>
            <p:sp>
              <p:nvSpPr>
                <p:cNvPr id="197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8" name="RGB 181/181/181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181/181/181</a:t>
                  </a:r>
                </a:p>
              </p:txBody>
            </p:sp>
          </p:grpSp>
          <p:grpSp>
            <p:nvGrpSpPr>
              <p:cNvPr id="202" name="矩形 19"/>
              <p:cNvGrpSpPr/>
              <p:nvPr/>
            </p:nvGrpSpPr>
            <p:grpSpPr>
              <a:xfrm>
                <a:off x="1071893" y="1996436"/>
                <a:ext cx="911020" cy="395398"/>
                <a:chOff x="0" y="0"/>
                <a:chExt cx="911019" cy="395397"/>
              </a:xfrm>
            </p:grpSpPr>
            <p:sp>
              <p:nvSpPr>
                <p:cNvPr id="200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1" name="RGB 89/87/87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</a:defRPr>
                  </a:pPr>
                  <a:r>
                    <a:t>RGB 89/87/87</a:t>
                  </a:r>
                </a:p>
              </p:txBody>
            </p:sp>
          </p:grpSp>
          <p:grpSp>
            <p:nvGrpSpPr>
              <p:cNvPr id="205" name="矩形 22"/>
              <p:cNvGrpSpPr/>
              <p:nvPr/>
            </p:nvGrpSpPr>
            <p:grpSpPr>
              <a:xfrm>
                <a:off x="1071893" y="2886215"/>
                <a:ext cx="911020" cy="395398"/>
                <a:chOff x="0" y="0"/>
                <a:chExt cx="911019" cy="395397"/>
              </a:xfrm>
            </p:grpSpPr>
            <p:sp>
              <p:nvSpPr>
                <p:cNvPr id="203" name="Rectangle"/>
                <p:cNvSpPr/>
                <p:nvPr/>
              </p:nvSpPr>
              <p:spPr>
                <a:xfrm>
                  <a:off x="-1" y="-1"/>
                  <a:ext cx="911021" cy="395399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0F0F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endParaRPr/>
                </a:p>
              </p:txBody>
            </p:sp>
            <p:sp>
              <p:nvSpPr>
                <p:cNvPr id="204" name="RGB 255/255/255"/>
                <p:cNvSpPr txBox="1"/>
                <p:nvPr/>
              </p:nvSpPr>
              <p:spPr>
                <a:xfrm>
                  <a:off x="-1" y="134198"/>
                  <a:ext cx="911021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chemeClr val="accent6"/>
                      </a:solidFill>
                    </a:defRPr>
                  </a:pPr>
                  <a:r>
                    <a:t>RGB 255/255/255</a:t>
                  </a:r>
                </a:p>
              </p:txBody>
            </p:sp>
          </p:grpSp>
        </p:grpSp>
      </p:grpSp>
      <p:pic>
        <p:nvPicPr>
          <p:cNvPr id="20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97" y="6321130"/>
            <a:ext cx="1269076" cy="2775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矩形 2"/>
          <p:cNvSpPr/>
          <p:nvPr/>
        </p:nvSpPr>
        <p:spPr>
          <a:xfrm>
            <a:off x="960581" y="3602180"/>
            <a:ext cx="6660000" cy="18000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10" name="矩形 3"/>
          <p:cNvSpPr txBox="1">
            <a:spLocks noGrp="1"/>
          </p:cNvSpPr>
          <p:nvPr>
            <p:ph type="body" sz="quarter" idx="13"/>
          </p:nvPr>
        </p:nvSpPr>
        <p:spPr>
          <a:xfrm>
            <a:off x="8001141" y="3166218"/>
            <a:ext cx="523389" cy="3708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/>
          <a:p>
            <a:pPr lvl="1" indent="0" defTabSz="914477">
              <a:lnSpc>
                <a:spcPct val="130000"/>
              </a:lnSpc>
              <a:spcBef>
                <a:spcPts val="600"/>
              </a:spcBef>
              <a:defRPr sz="1800" i="1">
                <a:solidFill>
                  <a:srgbClr val="0000C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960581" y="2838843"/>
            <a:ext cx="6660000" cy="752786"/>
          </a:xfrm>
          <a:prstGeom prst="rect">
            <a:avLst/>
          </a:prstGeom>
        </p:spPr>
        <p:txBody>
          <a:bodyPr anchor="t"/>
          <a:lstStyle>
            <a:lvl1pPr algn="ctr" defTabSz="914477">
              <a:lnSpc>
                <a:spcPct val="150000"/>
              </a:lnSpc>
              <a:spcBef>
                <a:spcPts val="600"/>
              </a:spcBef>
              <a:defRPr sz="40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5770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54" name="构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</a:t>
            </a:r>
            <a:endParaRPr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1446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2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1023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44" y="3019116"/>
            <a:ext cx="998445" cy="246564"/>
          </a:xfrm>
          <a:prstGeom prst="rect">
            <a:avLst/>
          </a:prstGeom>
        </p:spPr>
      </p:pic>
      <p:sp>
        <p:nvSpPr>
          <p:cNvPr id="1025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6" name="Rounded Rectangle"/>
          <p:cNvSpPr/>
          <p:nvPr/>
        </p:nvSpPr>
        <p:spPr>
          <a:xfrm>
            <a:off x="6887768" y="1538608"/>
            <a:ext cx="4860999" cy="3207580"/>
          </a:xfrm>
          <a:prstGeom prst="roundRect">
            <a:avLst>
              <a:gd name="adj" fmla="val 21368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7" name="Rounded Rectangle"/>
          <p:cNvSpPr/>
          <p:nvPr/>
        </p:nvSpPr>
        <p:spPr>
          <a:xfrm>
            <a:off x="6887768" y="5520631"/>
            <a:ext cx="4860999" cy="592792"/>
          </a:xfrm>
          <a:prstGeom prst="roundRect">
            <a:avLst>
              <a:gd name="adj" fmla="val 5000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8" name="其他文件所在目录"/>
          <p:cNvSpPr txBox="1"/>
          <p:nvPr/>
        </p:nvSpPr>
        <p:spPr>
          <a:xfrm>
            <a:off x="7148734" y="5612556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1029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1030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1031" name="第九步：构建测试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第九步：构建测试</a:t>
            </a:r>
          </a:p>
        </p:txBody>
      </p:sp>
      <p:sp>
        <p:nvSpPr>
          <p:cNvPr id="1032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1033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4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1035" name="Rounded Rectangle"/>
          <p:cNvSpPr/>
          <p:nvPr/>
        </p:nvSpPr>
        <p:spPr>
          <a:xfrm>
            <a:off x="485953" y="2212946"/>
            <a:ext cx="4860998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6" name="test"/>
          <p:cNvSpPr txBox="1"/>
          <p:nvPr/>
        </p:nvSpPr>
        <p:spPr>
          <a:xfrm>
            <a:off x="876404" y="2406349"/>
            <a:ext cx="5331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test</a:t>
            </a:r>
          </a:p>
        </p:txBody>
      </p:sp>
      <p:sp>
        <p:nvSpPr>
          <p:cNvPr id="1037" name="测试文件"/>
          <p:cNvSpPr/>
          <p:nvPr/>
        </p:nvSpPr>
        <p:spPr>
          <a:xfrm>
            <a:off x="3292078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测试文件</a:t>
            </a:r>
          </a:p>
        </p:txBody>
      </p:sp>
      <p:sp>
        <p:nvSpPr>
          <p:cNvPr id="1038" name="测试main文件"/>
          <p:cNvSpPr/>
          <p:nvPr/>
        </p:nvSpPr>
        <p:spPr>
          <a:xfrm>
            <a:off x="1195564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测试main文件</a:t>
            </a:r>
          </a:p>
        </p:txBody>
      </p:sp>
      <p:sp>
        <p:nvSpPr>
          <p:cNvPr id="1039" name="main函数…"/>
          <p:cNvSpPr/>
          <p:nvPr/>
        </p:nvSpPr>
        <p:spPr>
          <a:xfrm>
            <a:off x="1195564" y="4894989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main函数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所在文件</a:t>
            </a:r>
          </a:p>
        </p:txBody>
      </p:sp>
      <p:sp>
        <p:nvSpPr>
          <p:cNvPr id="1040" name="Rounded Rectangle"/>
          <p:cNvSpPr/>
          <p:nvPr/>
        </p:nvSpPr>
        <p:spPr>
          <a:xfrm>
            <a:off x="485953" y="4177899"/>
            <a:ext cx="4860999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1" name="src"/>
          <p:cNvSpPr txBox="1"/>
          <p:nvPr/>
        </p:nvSpPr>
        <p:spPr>
          <a:xfrm>
            <a:off x="876404" y="431526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  <p:sp>
        <p:nvSpPr>
          <p:cNvPr id="1042" name="测试可执行文件"/>
          <p:cNvSpPr/>
          <p:nvPr/>
        </p:nvSpPr>
        <p:spPr>
          <a:xfrm>
            <a:off x="7557716" y="3647797"/>
            <a:ext cx="1822882" cy="743275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测试可执行文件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2136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57" name="第一步：编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第一步：编译</a:t>
            </a:r>
          </a:p>
        </p:txBody>
      </p:sp>
      <p:sp>
        <p:nvSpPr>
          <p:cNvPr id="858" name="源代码"/>
          <p:cNvSpPr/>
          <p:nvPr/>
        </p:nvSpPr>
        <p:spPr>
          <a:xfrm>
            <a:off x="1505404" y="351565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源代码</a:t>
            </a:r>
          </a:p>
        </p:txBody>
      </p:sp>
      <p:sp>
        <p:nvSpPr>
          <p:cNvPr id="859" name="可执行文件"/>
          <p:cNvSpPr/>
          <p:nvPr/>
        </p:nvSpPr>
        <p:spPr>
          <a:xfrm>
            <a:off x="8312096" y="351565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860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30" y="3764006"/>
            <a:ext cx="2339055" cy="246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64" name="源代码"/>
          <p:cNvSpPr/>
          <p:nvPr/>
        </p:nvSpPr>
        <p:spPr>
          <a:xfrm>
            <a:off x="1505404" y="351565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源代码</a:t>
            </a:r>
          </a:p>
        </p:txBody>
      </p:sp>
      <p:sp>
        <p:nvSpPr>
          <p:cNvPr id="865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866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94" y="3764006"/>
            <a:ext cx="2339055" cy="246565"/>
          </a:xfrm>
          <a:prstGeom prst="rect">
            <a:avLst/>
          </a:prstGeom>
        </p:spPr>
      </p:pic>
      <p:sp>
        <p:nvSpPr>
          <p:cNvPr id="868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69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70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71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872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873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874" name="第二步：去掉一些干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第二步：去掉一些干扰</a:t>
            </a:r>
          </a:p>
        </p:txBody>
      </p:sp>
      <p:sp>
        <p:nvSpPr>
          <p:cNvPr id="875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78" name="源代码"/>
          <p:cNvSpPr/>
          <p:nvPr/>
        </p:nvSpPr>
        <p:spPr>
          <a:xfrm>
            <a:off x="1505404" y="3894583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源代码</a:t>
            </a:r>
          </a:p>
        </p:txBody>
      </p:sp>
      <p:sp>
        <p:nvSpPr>
          <p:cNvPr id="879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880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04" y="3764006"/>
            <a:ext cx="998445" cy="246565"/>
          </a:xfrm>
          <a:prstGeom prst="rect">
            <a:avLst/>
          </a:prstGeom>
        </p:spPr>
      </p:pic>
      <p:sp>
        <p:nvSpPr>
          <p:cNvPr id="882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3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4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85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886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887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888" name="第三步：文件夹管理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第三步：文件夹管理</a:t>
            </a:r>
          </a:p>
        </p:txBody>
      </p:sp>
      <p:sp>
        <p:nvSpPr>
          <p:cNvPr id="889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890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91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485953" y="3098446"/>
            <a:ext cx="4860999" cy="2938357"/>
          </a:xfrm>
          <a:prstGeom prst="roundRect">
            <a:avLst>
              <a:gd name="adj" fmla="val 2332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93" name="src"/>
          <p:cNvSpPr txBox="1"/>
          <p:nvPr/>
        </p:nvSpPr>
        <p:spPr>
          <a:xfrm>
            <a:off x="694361" y="336604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96" name="main函数…"/>
          <p:cNvSpPr/>
          <p:nvPr/>
        </p:nvSpPr>
        <p:spPr>
          <a:xfrm>
            <a:off x="792172" y="4391915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main函数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所在文件</a:t>
            </a:r>
          </a:p>
        </p:txBody>
      </p:sp>
      <p:sp>
        <p:nvSpPr>
          <p:cNvPr id="897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898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04" y="3764006"/>
            <a:ext cx="998445" cy="246565"/>
          </a:xfrm>
          <a:prstGeom prst="rect">
            <a:avLst/>
          </a:prstGeom>
        </p:spPr>
      </p:pic>
      <p:sp>
        <p:nvSpPr>
          <p:cNvPr id="900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1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2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3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904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905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06" name="第四步：可以跨文件引用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第四步：可以跨文件引用</a:t>
            </a:r>
          </a:p>
        </p:txBody>
      </p:sp>
      <p:sp>
        <p:nvSpPr>
          <p:cNvPr id="907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908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09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10" name="Rounded Rectangle"/>
          <p:cNvSpPr/>
          <p:nvPr/>
        </p:nvSpPr>
        <p:spPr>
          <a:xfrm>
            <a:off x="485953" y="3098446"/>
            <a:ext cx="4860999" cy="2938357"/>
          </a:xfrm>
          <a:prstGeom prst="roundRect">
            <a:avLst>
              <a:gd name="adj" fmla="val 2332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11" name="src"/>
          <p:cNvSpPr txBox="1"/>
          <p:nvPr/>
        </p:nvSpPr>
        <p:spPr>
          <a:xfrm>
            <a:off x="694361" y="336604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  <p:sp>
        <p:nvSpPr>
          <p:cNvPr id="912" name="被依赖文件"/>
          <p:cNvSpPr/>
          <p:nvPr/>
        </p:nvSpPr>
        <p:spPr>
          <a:xfrm>
            <a:off x="3415484" y="4391915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被依赖文件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35" name="main函数…"/>
          <p:cNvSpPr/>
          <p:nvPr/>
        </p:nvSpPr>
        <p:spPr>
          <a:xfrm>
            <a:off x="672046" y="4195987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main函数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所在文件</a:t>
            </a:r>
          </a:p>
        </p:txBody>
      </p:sp>
      <p:sp>
        <p:nvSpPr>
          <p:cNvPr id="936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93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04" y="3764006"/>
            <a:ext cx="998445" cy="246565"/>
          </a:xfrm>
          <a:prstGeom prst="rect">
            <a:avLst/>
          </a:prstGeom>
        </p:spPr>
      </p:pic>
      <p:sp>
        <p:nvSpPr>
          <p:cNvPr id="939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0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1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2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943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944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45" name="第五步：随意添加文件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第五步：随意添加文件</a:t>
            </a:r>
          </a:p>
        </p:txBody>
      </p:sp>
      <p:sp>
        <p:nvSpPr>
          <p:cNvPr id="946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947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48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49" name="Rounded Rectangle"/>
          <p:cNvSpPr/>
          <p:nvPr/>
        </p:nvSpPr>
        <p:spPr>
          <a:xfrm>
            <a:off x="485953" y="3098446"/>
            <a:ext cx="4860999" cy="2938357"/>
          </a:xfrm>
          <a:prstGeom prst="roundRect">
            <a:avLst>
              <a:gd name="adj" fmla="val 2332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50" name="src"/>
          <p:cNvSpPr txBox="1"/>
          <p:nvPr/>
        </p:nvSpPr>
        <p:spPr>
          <a:xfrm>
            <a:off x="694361" y="336604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  <p:sp>
        <p:nvSpPr>
          <p:cNvPr id="951" name="被依赖文件"/>
          <p:cNvSpPr/>
          <p:nvPr/>
        </p:nvSpPr>
        <p:spPr>
          <a:xfrm>
            <a:off x="3152075" y="3664365"/>
            <a:ext cx="1822882" cy="743275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被依赖文件</a:t>
            </a:r>
          </a:p>
        </p:txBody>
      </p:sp>
      <p:sp>
        <p:nvSpPr>
          <p:cNvPr id="952" name="被依赖文件"/>
          <p:cNvSpPr/>
          <p:nvPr/>
        </p:nvSpPr>
        <p:spPr>
          <a:xfrm>
            <a:off x="3152075" y="4896648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被依赖文件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7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55" name="main函数…"/>
          <p:cNvSpPr/>
          <p:nvPr/>
        </p:nvSpPr>
        <p:spPr>
          <a:xfrm>
            <a:off x="776070" y="4896648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main函数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所在文件</a:t>
            </a:r>
          </a:p>
        </p:txBody>
      </p:sp>
      <p:sp>
        <p:nvSpPr>
          <p:cNvPr id="956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957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04" y="3764006"/>
            <a:ext cx="998445" cy="246565"/>
          </a:xfrm>
          <a:prstGeom prst="rect">
            <a:avLst/>
          </a:prstGeom>
        </p:spPr>
      </p:pic>
      <p:sp>
        <p:nvSpPr>
          <p:cNvPr id="959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0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1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2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963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964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65" name="第六步：引入头文件所在文件夹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第六步：引入头文件所在文件夹</a:t>
            </a:r>
          </a:p>
        </p:txBody>
      </p:sp>
      <p:sp>
        <p:nvSpPr>
          <p:cNvPr id="966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967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68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69" name="Rounded Rectangle"/>
          <p:cNvSpPr/>
          <p:nvPr/>
        </p:nvSpPr>
        <p:spPr>
          <a:xfrm>
            <a:off x="485953" y="4177899"/>
            <a:ext cx="4860999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0" name="src"/>
          <p:cNvSpPr txBox="1"/>
          <p:nvPr/>
        </p:nvSpPr>
        <p:spPr>
          <a:xfrm>
            <a:off x="876404" y="431526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  <p:sp>
        <p:nvSpPr>
          <p:cNvPr id="971" name="被依赖文件"/>
          <p:cNvSpPr/>
          <p:nvPr/>
        </p:nvSpPr>
        <p:spPr>
          <a:xfrm>
            <a:off x="3152075" y="4896648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被依赖文件</a:t>
            </a:r>
          </a:p>
        </p:txBody>
      </p:sp>
      <p:sp>
        <p:nvSpPr>
          <p:cNvPr id="972" name="Rounded Rectangle"/>
          <p:cNvSpPr/>
          <p:nvPr/>
        </p:nvSpPr>
        <p:spPr>
          <a:xfrm>
            <a:off x="485953" y="2212946"/>
            <a:ext cx="4860998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3" name="include"/>
          <p:cNvSpPr txBox="1"/>
          <p:nvPr/>
        </p:nvSpPr>
        <p:spPr>
          <a:xfrm>
            <a:off x="876404" y="2406349"/>
            <a:ext cx="9242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include</a:t>
            </a:r>
          </a:p>
        </p:txBody>
      </p:sp>
      <p:sp>
        <p:nvSpPr>
          <p:cNvPr id="974" name="头文件文件"/>
          <p:cNvSpPr/>
          <p:nvPr/>
        </p:nvSpPr>
        <p:spPr>
          <a:xfrm>
            <a:off x="1874750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头文件文件</a:t>
            </a:r>
          </a:p>
        </p:txBody>
      </p:sp>
      <p:cxnSp>
        <p:nvCxnSpPr>
          <p:cNvPr id="975" name="Connection Line"/>
          <p:cNvCxnSpPr>
            <a:stCxn id="955" idx="0"/>
            <a:endCxn id="974" idx="0"/>
          </p:cNvCxnSpPr>
          <p:nvPr/>
        </p:nvCxnSpPr>
        <p:spPr>
          <a:xfrm flipV="1">
            <a:off x="1687511" y="3142398"/>
            <a:ext cx="1098681" cy="2125888"/>
          </a:xfrm>
          <a:prstGeom prst="straightConnector1">
            <a:avLst/>
          </a:prstGeom>
          <a:ln w="12700">
            <a:solidFill>
              <a:schemeClr val="accent1"/>
            </a:solidFill>
            <a:miter/>
          </a:ln>
        </p:spPr>
      </p:cxnSp>
      <p:cxnSp>
        <p:nvCxnSpPr>
          <p:cNvPr id="976" name="Connection Line"/>
          <p:cNvCxnSpPr>
            <a:stCxn id="971" idx="0"/>
            <a:endCxn id="974" idx="0"/>
          </p:cNvCxnSpPr>
          <p:nvPr/>
        </p:nvCxnSpPr>
        <p:spPr>
          <a:xfrm flipH="1" flipV="1">
            <a:off x="2786191" y="3142398"/>
            <a:ext cx="1277326" cy="2125888"/>
          </a:xfrm>
          <a:prstGeom prst="straightConnector1">
            <a:avLst/>
          </a:prstGeom>
          <a:ln w="12700">
            <a:solidFill>
              <a:schemeClr val="accent1"/>
            </a:solidFill>
            <a:miter/>
          </a:ln>
        </p:spPr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5342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8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79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980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44" y="3019116"/>
            <a:ext cx="998445" cy="246564"/>
          </a:xfrm>
          <a:prstGeom prst="rect">
            <a:avLst/>
          </a:prstGeom>
        </p:spPr>
      </p:pic>
      <p:sp>
        <p:nvSpPr>
          <p:cNvPr id="982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83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84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85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986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987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88" name="第七步：静态库构建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第七步：静态库构建</a:t>
            </a:r>
          </a:p>
        </p:txBody>
      </p:sp>
      <p:sp>
        <p:nvSpPr>
          <p:cNvPr id="989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990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1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992" name="Rounded Rectangle"/>
          <p:cNvSpPr/>
          <p:nvPr/>
        </p:nvSpPr>
        <p:spPr>
          <a:xfrm>
            <a:off x="485953" y="2212946"/>
            <a:ext cx="4860998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3" name="lib"/>
          <p:cNvSpPr txBox="1"/>
          <p:nvPr/>
        </p:nvSpPr>
        <p:spPr>
          <a:xfrm>
            <a:off x="876404" y="2406349"/>
            <a:ext cx="3456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lib</a:t>
            </a:r>
          </a:p>
        </p:txBody>
      </p:sp>
      <p:sp>
        <p:nvSpPr>
          <p:cNvPr id="994" name="库文件"/>
          <p:cNvSpPr/>
          <p:nvPr/>
        </p:nvSpPr>
        <p:spPr>
          <a:xfrm>
            <a:off x="1874750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库文件</a:t>
            </a:r>
          </a:p>
        </p:txBody>
      </p:sp>
      <p:sp>
        <p:nvSpPr>
          <p:cNvPr id="995" name="静态库"/>
          <p:cNvSpPr/>
          <p:nvPr/>
        </p:nvSpPr>
        <p:spPr>
          <a:xfrm>
            <a:off x="8779885" y="1683037"/>
            <a:ext cx="1822881" cy="743275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静态库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73738" cy="138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</a:t>
            </a:fld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98" name="可执行文件"/>
          <p:cNvSpPr/>
          <p:nvPr/>
        </p:nvSpPr>
        <p:spPr>
          <a:xfrm>
            <a:off x="7557716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可执行文件</a:t>
            </a:r>
          </a:p>
        </p:txBody>
      </p:sp>
      <p:pic>
        <p:nvPicPr>
          <p:cNvPr id="999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44" y="3019116"/>
            <a:ext cx="998445" cy="246564"/>
          </a:xfrm>
          <a:prstGeom prst="rect">
            <a:avLst/>
          </a:prstGeom>
        </p:spPr>
      </p:pic>
      <p:sp>
        <p:nvSpPr>
          <p:cNvPr id="1001" name="Rounded Rectangle"/>
          <p:cNvSpPr/>
          <p:nvPr/>
        </p:nvSpPr>
        <p:spPr>
          <a:xfrm>
            <a:off x="6724088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02" name="Rounded Rectangle"/>
          <p:cNvSpPr/>
          <p:nvPr/>
        </p:nvSpPr>
        <p:spPr>
          <a:xfrm>
            <a:off x="6887768" y="1538608"/>
            <a:ext cx="4860999" cy="2086144"/>
          </a:xfrm>
          <a:prstGeom prst="roundRect">
            <a:avLst>
              <a:gd name="adj" fmla="val 32854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03" name="Rounded Rectangle"/>
          <p:cNvSpPr/>
          <p:nvPr/>
        </p:nvSpPr>
        <p:spPr>
          <a:xfrm>
            <a:off x="6887768" y="3777872"/>
            <a:ext cx="4860999" cy="2335550"/>
          </a:xfrm>
          <a:prstGeom prst="roundRect">
            <a:avLst>
              <a:gd name="adj" fmla="val 29346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04" name="其他文件所在目录"/>
          <p:cNvSpPr txBox="1"/>
          <p:nvPr/>
        </p:nvSpPr>
        <p:spPr>
          <a:xfrm>
            <a:off x="7356781" y="4061750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其他文件所在目录</a:t>
            </a:r>
          </a:p>
        </p:txBody>
      </p:sp>
      <p:sp>
        <p:nvSpPr>
          <p:cNvPr id="1005" name="构建目录"/>
          <p:cNvSpPr txBox="1"/>
          <p:nvPr/>
        </p:nvSpPr>
        <p:spPr>
          <a:xfrm>
            <a:off x="7384213" y="169672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构建目录</a:t>
            </a:r>
          </a:p>
        </p:txBody>
      </p:sp>
      <p:sp>
        <p:nvSpPr>
          <p:cNvPr id="1006" name="项目目录"/>
          <p:cNvSpPr txBox="1"/>
          <p:nvPr/>
        </p:nvSpPr>
        <p:spPr>
          <a:xfrm>
            <a:off x="7086017" y="9832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1007" name="第八步：使用静态库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50946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第八步：使用静态库</a:t>
            </a:r>
          </a:p>
        </p:txBody>
      </p:sp>
      <p:sp>
        <p:nvSpPr>
          <p:cNvPr id="1008" name="构建生成的…"/>
          <p:cNvSpPr/>
          <p:nvPr/>
        </p:nvSpPr>
        <p:spPr>
          <a:xfrm>
            <a:off x="9550092" y="2635286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构建生成的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其他文件</a:t>
            </a:r>
          </a:p>
        </p:txBody>
      </p:sp>
      <p:sp>
        <p:nvSpPr>
          <p:cNvPr id="1009" name="Rounded Rectangle"/>
          <p:cNvSpPr/>
          <p:nvPr/>
        </p:nvSpPr>
        <p:spPr>
          <a:xfrm>
            <a:off x="322272" y="851115"/>
            <a:ext cx="5188361" cy="5438808"/>
          </a:xfrm>
          <a:prstGeom prst="roundRect">
            <a:avLst>
              <a:gd name="adj" fmla="val 13210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10" name="项目目录"/>
          <p:cNvSpPr txBox="1"/>
          <p:nvPr/>
        </p:nvSpPr>
        <p:spPr>
          <a:xfrm>
            <a:off x="725349" y="1008697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项目目录</a:t>
            </a:r>
          </a:p>
        </p:txBody>
      </p:sp>
      <p:sp>
        <p:nvSpPr>
          <p:cNvPr id="1011" name="Rounded Rectangle"/>
          <p:cNvSpPr/>
          <p:nvPr/>
        </p:nvSpPr>
        <p:spPr>
          <a:xfrm>
            <a:off x="485953" y="2212946"/>
            <a:ext cx="4860998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12" name="lib"/>
          <p:cNvSpPr txBox="1"/>
          <p:nvPr/>
        </p:nvSpPr>
        <p:spPr>
          <a:xfrm>
            <a:off x="876404" y="2406349"/>
            <a:ext cx="3456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lib</a:t>
            </a:r>
          </a:p>
        </p:txBody>
      </p:sp>
      <p:sp>
        <p:nvSpPr>
          <p:cNvPr id="1013" name="库文件"/>
          <p:cNvSpPr/>
          <p:nvPr/>
        </p:nvSpPr>
        <p:spPr>
          <a:xfrm>
            <a:off x="3292078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库文件</a:t>
            </a:r>
          </a:p>
        </p:txBody>
      </p:sp>
      <p:sp>
        <p:nvSpPr>
          <p:cNvPr id="1014" name="静态库"/>
          <p:cNvSpPr/>
          <p:nvPr/>
        </p:nvSpPr>
        <p:spPr>
          <a:xfrm>
            <a:off x="8779885" y="1683037"/>
            <a:ext cx="1822881" cy="743275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静态库</a:t>
            </a:r>
          </a:p>
        </p:txBody>
      </p:sp>
      <p:sp>
        <p:nvSpPr>
          <p:cNvPr id="1015" name="头文件"/>
          <p:cNvSpPr/>
          <p:nvPr/>
        </p:nvSpPr>
        <p:spPr>
          <a:xfrm>
            <a:off x="1195564" y="2770760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 defTabSz="914400"/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头文件</a:t>
            </a:r>
          </a:p>
        </p:txBody>
      </p:sp>
      <p:sp>
        <p:nvSpPr>
          <p:cNvPr id="1016" name="main函数…"/>
          <p:cNvSpPr/>
          <p:nvPr/>
        </p:nvSpPr>
        <p:spPr>
          <a:xfrm>
            <a:off x="1195564" y="4894989"/>
            <a:ext cx="1822882" cy="743276"/>
          </a:xfrm>
          <a:prstGeom prst="roundRect">
            <a:avLst>
              <a:gd name="adj" fmla="val 6221"/>
            </a:avLst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main函数</a:t>
            </a:r>
          </a:p>
          <a:p>
            <a:pPr algn="ctr" defTabSz="914400">
              <a:lnSpc>
                <a:spcPct val="90000"/>
              </a:lnSpc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所在文件</a:t>
            </a:r>
          </a:p>
        </p:txBody>
      </p:sp>
      <p:sp>
        <p:nvSpPr>
          <p:cNvPr id="1017" name="Rounded Rectangle"/>
          <p:cNvSpPr/>
          <p:nvPr/>
        </p:nvSpPr>
        <p:spPr>
          <a:xfrm>
            <a:off x="485953" y="4177899"/>
            <a:ext cx="4860999" cy="1858904"/>
          </a:xfrm>
          <a:prstGeom prst="roundRect">
            <a:avLst>
              <a:gd name="adj" fmla="val 36871"/>
            </a:avLst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lnSpc>
                <a:spcPct val="90000"/>
              </a:lnSpc>
              <a:defRPr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18" name="src"/>
          <p:cNvSpPr txBox="1"/>
          <p:nvPr/>
        </p:nvSpPr>
        <p:spPr>
          <a:xfrm>
            <a:off x="876404" y="4315268"/>
            <a:ext cx="4578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src</a:t>
            </a:r>
          </a:p>
        </p:txBody>
      </p:sp>
      <p:cxnSp>
        <p:nvCxnSpPr>
          <p:cNvPr id="1019" name="Connection Line"/>
          <p:cNvCxnSpPr>
            <a:stCxn id="1016" idx="0"/>
            <a:endCxn id="1015" idx="0"/>
          </p:cNvCxnSpPr>
          <p:nvPr/>
        </p:nvCxnSpPr>
        <p:spPr>
          <a:xfrm flipV="1">
            <a:off x="2107004" y="3142398"/>
            <a:ext cx="1" cy="2124230"/>
          </a:xfrm>
          <a:prstGeom prst="straightConnector1">
            <a:avLst/>
          </a:prstGeom>
          <a:ln w="12700">
            <a:solidFill>
              <a:schemeClr val="accent1"/>
            </a:solidFill>
            <a:miter/>
          </a:ln>
        </p:spPr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Title Slide">
  <a:themeElements>
    <a:clrScheme name="1_Title Slide">
      <a:dk1>
        <a:srgbClr val="1D1D1A"/>
      </a:dk1>
      <a:lt1>
        <a:srgbClr val="FFFFFF"/>
      </a:lt1>
      <a:dk2>
        <a:srgbClr val="A7A7A7"/>
      </a:dk2>
      <a:lt2>
        <a:srgbClr val="535353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0000FF"/>
      </a:hlink>
      <a:folHlink>
        <a:srgbClr val="FF00FF"/>
      </a:folHlink>
    </a:clrScheme>
    <a:fontScheme name="1_Title Sl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Title Sl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D1D1A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itle Slide">
  <a:themeElements>
    <a:clrScheme name="1_Title Sl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0000FF"/>
      </a:hlink>
      <a:folHlink>
        <a:srgbClr val="FF00FF"/>
      </a:folHlink>
    </a:clrScheme>
    <a:fontScheme name="1_Title Sl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Title Sl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D1D1A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137</Words>
  <Application>Microsoft Office PowerPoint</Application>
  <PresentationFormat>宽屏</PresentationFormat>
  <Paragraphs>112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FrutigerNext LT Bold</vt:lpstr>
      <vt:lpstr>FrutigerNext LT Medium</vt:lpstr>
      <vt:lpstr>Gill Sans</vt:lpstr>
      <vt:lpstr>Microsoft YaHei Light</vt:lpstr>
      <vt:lpstr>方正兰亭黑简体</vt:lpstr>
      <vt:lpstr>宋体</vt:lpstr>
      <vt:lpstr>微软雅黑</vt:lpstr>
      <vt:lpstr>微软雅黑</vt:lpstr>
      <vt:lpstr>Arial</vt:lpstr>
      <vt:lpstr>Calibri</vt:lpstr>
      <vt:lpstr>Calibri Light</vt:lpstr>
      <vt:lpstr>Helvetica</vt:lpstr>
      <vt:lpstr>Open Sans</vt:lpstr>
      <vt:lpstr>Open Sans Extrabold</vt:lpstr>
      <vt:lpstr>Open Sans Light</vt:lpstr>
      <vt:lpstr>1_Title Slide</vt:lpstr>
      <vt:lpstr>构建</vt:lpstr>
      <vt:lpstr>第一步：编译</vt:lpstr>
      <vt:lpstr>第二步：去掉一些干扰</vt:lpstr>
      <vt:lpstr>第三步：文件夹管理</vt:lpstr>
      <vt:lpstr>第四步：可以跨文件引用</vt:lpstr>
      <vt:lpstr>第五步：随意添加文件</vt:lpstr>
      <vt:lpstr>第六步：引入头文件所在文件夹</vt:lpstr>
      <vt:lpstr>第七步：静态库构建</vt:lpstr>
      <vt:lpstr>第八步：使用静态库</vt:lpstr>
      <vt:lpstr>第九步：构建测试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构建</dc:title>
  <cp:lastModifiedBy>Lichunhua(ChunhuaLi,stfse)</cp:lastModifiedBy>
  <cp:revision>29</cp:revision>
  <dcterms:modified xsi:type="dcterms:W3CDTF">2024-08-25T09:32:24Z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1629853091</vt:lpwstr>
  </property>
  <property fmtid="{D5CDD505-2E9C-101B-9397-08002B2CF9AE}" pid="6" name="_2015_ms_pID_725343">
    <vt:lpwstr>(3)KU4Vz6hLLOO7tCBXy8ElaMbhf5BI4/4AQN122a2OnRyAagmFrx3/HJsYaym4Ke18bxBeiIJG
DgFh8VWRjcsb6HIqY8XXqfXh0P7zqvZ6sXjIruJMsqKmjEUhZu/Yy243C1q9Y+qbsShbFJOE
XsCMJ4WJ797ybcvhWp/GFWZmyfQ6KDp5s5sxDIkPHmv0IxGdDvvjAme7+S4NTz/TODsirLZ4
AdPKLZZp8IiqqxaUEE</vt:lpwstr>
  </property>
  <property fmtid="{D5CDD505-2E9C-101B-9397-08002B2CF9AE}" pid="7" name="_2015_ms_pID_7253431">
    <vt:lpwstr>4K267XcjUzkgkmPH49L0QdFD/nx44sQuJIB00t2qaaNrMLE/gwx8cT
pSvIg32hWemzsIDvzP/RHXHu46+UJkmM6SuWBhz5f29UnNlkaldv1t5w9kADlWNFo62LX8/a
Ofq0c6Ic8VewgTQE80PRF8ERrCZ0QI73G4L3zYQ5DFPym3pyZy+UJLEdeTfRBOqO0XT64o87
vGWja8/hLnJuoc2P4dB7iXjIgRbL6HbwXa8Q</vt:lpwstr>
  </property>
  <property fmtid="{D5CDD505-2E9C-101B-9397-08002B2CF9AE}" pid="8" name="_2015_ms_pID_7253432">
    <vt:lpwstr>eA==</vt:lpwstr>
  </property>
</Properties>
</file>